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09" r:id="rId3"/>
    <p:sldId id="310" r:id="rId4"/>
    <p:sldId id="311" r:id="rId5"/>
    <p:sldId id="315" r:id="rId6"/>
    <p:sldId id="312" r:id="rId7"/>
    <p:sldId id="313" r:id="rId8"/>
    <p:sldId id="314" r:id="rId9"/>
    <p:sldId id="316" r:id="rId10"/>
    <p:sldId id="317" r:id="rId11"/>
    <p:sldId id="318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an, Sjanne de" initials="HSd" lastIdx="2" clrIdx="0">
    <p:extLst>
      <p:ext uri="{19B8F6BF-5375-455C-9EA6-DF929625EA0E}">
        <p15:presenceInfo xmlns:p15="http://schemas.microsoft.com/office/powerpoint/2012/main" userId="S::haans@Thiememeulenhoff.nl::f6a6161b-124f-4127-8557-933a8086f4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CF4E73-4282-43C3-A874-DEC10B9D286E}" v="23" dt="2023-12-13T08:50:56.339"/>
    <p1510:client id="{B3F76766-A56C-4A9A-8D5B-64B78B9B622D}" v="1" dt="2023-12-12T19:25:20.524"/>
    <p1510:client id="{DB2A3995-66AB-4F42-BED2-6593A2554C52}" v="48" dt="2023-12-08T20:31:13.0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es Hooyman" userId="d604caa0-c748-4ed4-9379-1374c2c28772" providerId="ADAL" clId="{DB2A3995-66AB-4F42-BED2-6593A2554C52}"/>
    <pc:docChg chg="undo custSel addSld delSld modSld">
      <pc:chgData name="Kees Hooyman" userId="d604caa0-c748-4ed4-9379-1374c2c28772" providerId="ADAL" clId="{DB2A3995-66AB-4F42-BED2-6593A2554C52}" dt="2023-12-08T20:32:04.871" v="153" actId="20577"/>
      <pc:docMkLst>
        <pc:docMk/>
      </pc:docMkLst>
      <pc:sldChg chg="addSp delSp modSp mod">
        <pc:chgData name="Kees Hooyman" userId="d604caa0-c748-4ed4-9379-1374c2c28772" providerId="ADAL" clId="{DB2A3995-66AB-4F42-BED2-6593A2554C52}" dt="2023-12-08T20:29:53.568" v="67"/>
        <pc:sldMkLst>
          <pc:docMk/>
          <pc:sldMk cId="3134110373" sldId="256"/>
        </pc:sldMkLst>
        <pc:spChg chg="mod">
          <ac:chgData name="Kees Hooyman" userId="d604caa0-c748-4ed4-9379-1374c2c28772" providerId="ADAL" clId="{DB2A3995-66AB-4F42-BED2-6593A2554C52}" dt="2023-12-08T20:26:01.466" v="33" actId="14100"/>
          <ac:spMkLst>
            <pc:docMk/>
            <pc:sldMk cId="3134110373" sldId="256"/>
            <ac:spMk id="2" creationId="{49A17E32-7B76-44E4-A3F5-8C0A1E83467D}"/>
          </ac:spMkLst>
        </pc:spChg>
        <pc:spChg chg="mod">
          <ac:chgData name="Kees Hooyman" userId="d604caa0-c748-4ed4-9379-1374c2c28772" providerId="ADAL" clId="{DB2A3995-66AB-4F42-BED2-6593A2554C52}" dt="2023-12-08T20:29:44.479" v="65" actId="1076"/>
          <ac:spMkLst>
            <pc:docMk/>
            <pc:sldMk cId="3134110373" sldId="256"/>
            <ac:spMk id="6" creationId="{B23BF1CF-DD54-4D52-A880-B272133FC4BD}"/>
          </ac:spMkLst>
        </pc:spChg>
        <pc:spChg chg="del mod">
          <ac:chgData name="Kees Hooyman" userId="d604caa0-c748-4ed4-9379-1374c2c28772" providerId="ADAL" clId="{DB2A3995-66AB-4F42-BED2-6593A2554C52}" dt="2023-12-08T20:24:36.576" v="3" actId="478"/>
          <ac:spMkLst>
            <pc:docMk/>
            <pc:sldMk cId="3134110373" sldId="256"/>
            <ac:spMk id="16" creationId="{A319AA0F-53E8-4832-BDE8-E43335155C86}"/>
          </ac:spMkLst>
        </pc:spChg>
        <pc:picChg chg="mod">
          <ac:chgData name="Kees Hooyman" userId="d604caa0-c748-4ed4-9379-1374c2c28772" providerId="ADAL" clId="{DB2A3995-66AB-4F42-BED2-6593A2554C52}" dt="2023-12-08T20:25:43.124" v="8" actId="14100"/>
          <ac:picMkLst>
            <pc:docMk/>
            <pc:sldMk cId="3134110373" sldId="256"/>
            <ac:picMk id="10" creationId="{F7632B67-485A-46F4-A999-E08D8379738D}"/>
          </ac:picMkLst>
        </pc:picChg>
        <pc:picChg chg="del">
          <ac:chgData name="Kees Hooyman" userId="d604caa0-c748-4ed4-9379-1374c2c28772" providerId="ADAL" clId="{DB2A3995-66AB-4F42-BED2-6593A2554C52}" dt="2023-12-08T20:25:55.976" v="32" actId="478"/>
          <ac:picMkLst>
            <pc:docMk/>
            <pc:sldMk cId="3134110373" sldId="256"/>
            <ac:picMk id="12" creationId="{0EE576E1-3E4E-43EC-92C7-416A63FF48BD}"/>
          </ac:picMkLst>
        </pc:picChg>
        <pc:picChg chg="mod">
          <ac:chgData name="Kees Hooyman" userId="d604caa0-c748-4ed4-9379-1374c2c28772" providerId="ADAL" clId="{DB2A3995-66AB-4F42-BED2-6593A2554C52}" dt="2023-12-08T20:25:26.382" v="6" actId="14100"/>
          <ac:picMkLst>
            <pc:docMk/>
            <pc:sldMk cId="3134110373" sldId="256"/>
            <ac:picMk id="14" creationId="{948106BF-DD62-4549-AB1F-CB1430672D5C}"/>
          </ac:picMkLst>
        </pc:picChg>
        <pc:picChg chg="add mod">
          <ac:chgData name="Kees Hooyman" userId="d604caa0-c748-4ed4-9379-1374c2c28772" providerId="ADAL" clId="{DB2A3995-66AB-4F42-BED2-6593A2554C52}" dt="2023-12-08T20:28:42.327" v="56" actId="14100"/>
          <ac:picMkLst>
            <pc:docMk/>
            <pc:sldMk cId="3134110373" sldId="256"/>
            <ac:picMk id="1026" creationId="{4EBC842D-292C-E6B6-241E-505FE47E7BD3}"/>
          </ac:picMkLst>
        </pc:picChg>
        <pc:picChg chg="add mod">
          <ac:chgData name="Kees Hooyman" userId="d604caa0-c748-4ed4-9379-1374c2c28772" providerId="ADAL" clId="{DB2A3995-66AB-4F42-BED2-6593A2554C52}" dt="2023-12-08T20:28:39.216" v="55" actId="14100"/>
          <ac:picMkLst>
            <pc:docMk/>
            <pc:sldMk cId="3134110373" sldId="256"/>
            <ac:picMk id="1028" creationId="{D0F85A8D-625A-4E8E-1863-AF5E4CF3FD54}"/>
          </ac:picMkLst>
        </pc:picChg>
        <pc:picChg chg="add mod">
          <ac:chgData name="Kees Hooyman" userId="d604caa0-c748-4ed4-9379-1374c2c28772" providerId="ADAL" clId="{DB2A3995-66AB-4F42-BED2-6593A2554C52}" dt="2023-12-08T20:29:30.698" v="59" actId="1076"/>
          <ac:picMkLst>
            <pc:docMk/>
            <pc:sldMk cId="3134110373" sldId="256"/>
            <ac:picMk id="1030" creationId="{CF481908-E3EE-20E1-4459-4E8209F35994}"/>
          </ac:picMkLst>
        </pc:picChg>
        <pc:picChg chg="add mod">
          <ac:chgData name="Kees Hooyman" userId="d604caa0-c748-4ed4-9379-1374c2c28772" providerId="ADAL" clId="{DB2A3995-66AB-4F42-BED2-6593A2554C52}" dt="2023-12-08T20:29:39.414" v="64" actId="1076"/>
          <ac:picMkLst>
            <pc:docMk/>
            <pc:sldMk cId="3134110373" sldId="256"/>
            <ac:picMk id="1032" creationId="{7CE1CAA9-6A59-DEFC-4806-A531150EBA44}"/>
          </ac:picMkLst>
        </pc:picChg>
        <pc:picChg chg="add del">
          <ac:chgData name="Kees Hooyman" userId="d604caa0-c748-4ed4-9379-1374c2c28772" providerId="ADAL" clId="{DB2A3995-66AB-4F42-BED2-6593A2554C52}" dt="2023-12-08T20:29:53.568" v="67"/>
          <ac:picMkLst>
            <pc:docMk/>
            <pc:sldMk cId="3134110373" sldId="256"/>
            <ac:picMk id="1034" creationId="{F6C2E1ED-671C-6042-6F7F-564FA63ED860}"/>
          </ac:picMkLst>
        </pc:picChg>
      </pc:sldChg>
      <pc:sldChg chg="add">
        <pc:chgData name="Kees Hooyman" userId="d604caa0-c748-4ed4-9379-1374c2c28772" providerId="ADAL" clId="{DB2A3995-66AB-4F42-BED2-6593A2554C52}" dt="2023-12-08T20:25:11.682" v="4"/>
        <pc:sldMkLst>
          <pc:docMk/>
          <pc:sldMk cId="3460126779" sldId="308"/>
        </pc:sldMkLst>
      </pc:sldChg>
      <pc:sldChg chg="addSp delSp modSp add mod">
        <pc:chgData name="Kees Hooyman" userId="d604caa0-c748-4ed4-9379-1374c2c28772" providerId="ADAL" clId="{DB2A3995-66AB-4F42-BED2-6593A2554C52}" dt="2023-12-08T20:32:04.871" v="153" actId="20577"/>
        <pc:sldMkLst>
          <pc:docMk/>
          <pc:sldMk cId="749975405" sldId="309"/>
        </pc:sldMkLst>
        <pc:spChg chg="mod">
          <ac:chgData name="Kees Hooyman" userId="d604caa0-c748-4ed4-9379-1374c2c28772" providerId="ADAL" clId="{DB2A3995-66AB-4F42-BED2-6593A2554C52}" dt="2023-12-08T20:30:25.005" v="74" actId="14100"/>
          <ac:spMkLst>
            <pc:docMk/>
            <pc:sldMk cId="749975405" sldId="309"/>
            <ac:spMk id="2" creationId="{49A17E32-7B76-44E4-A3F5-8C0A1E83467D}"/>
          </ac:spMkLst>
        </pc:spChg>
        <pc:spChg chg="add del mod">
          <ac:chgData name="Kees Hooyman" userId="d604caa0-c748-4ed4-9379-1374c2c28772" providerId="ADAL" clId="{DB2A3995-66AB-4F42-BED2-6593A2554C52}" dt="2023-12-08T20:30:43.315" v="81"/>
          <ac:spMkLst>
            <pc:docMk/>
            <pc:sldMk cId="749975405" sldId="309"/>
            <ac:spMk id="3" creationId="{35E28CDF-0BEA-7F41-E7B5-AA394D88F339}"/>
          </ac:spMkLst>
        </pc:spChg>
        <pc:spChg chg="add del mod">
          <ac:chgData name="Kees Hooyman" userId="d604caa0-c748-4ed4-9379-1374c2c28772" providerId="ADAL" clId="{DB2A3995-66AB-4F42-BED2-6593A2554C52}" dt="2023-12-08T20:32:04.871" v="153" actId="20577"/>
          <ac:spMkLst>
            <pc:docMk/>
            <pc:sldMk cId="749975405" sldId="309"/>
            <ac:spMk id="4" creationId="{9093881B-BBBC-F317-F657-AC889EFC4103}"/>
          </ac:spMkLst>
        </pc:spChg>
        <pc:picChg chg="mod">
          <ac:chgData name="Kees Hooyman" userId="d604caa0-c748-4ed4-9379-1374c2c28772" providerId="ADAL" clId="{DB2A3995-66AB-4F42-BED2-6593A2554C52}" dt="2023-12-08T20:30:09.467" v="69" actId="14100"/>
          <ac:picMkLst>
            <pc:docMk/>
            <pc:sldMk cId="749975405" sldId="309"/>
            <ac:picMk id="10" creationId="{F7632B67-485A-46F4-A999-E08D8379738D}"/>
          </ac:picMkLst>
        </pc:picChg>
        <pc:picChg chg="mod">
          <ac:chgData name="Kees Hooyman" userId="d604caa0-c748-4ed4-9379-1374c2c28772" providerId="ADAL" clId="{DB2A3995-66AB-4F42-BED2-6593A2554C52}" dt="2023-12-08T20:30:13.317" v="70" actId="14100"/>
          <ac:picMkLst>
            <pc:docMk/>
            <pc:sldMk cId="749975405" sldId="309"/>
            <ac:picMk id="14" creationId="{948106BF-DD62-4549-AB1F-CB1430672D5C}"/>
          </ac:picMkLst>
        </pc:picChg>
        <pc:picChg chg="del">
          <ac:chgData name="Kees Hooyman" userId="d604caa0-c748-4ed4-9379-1374c2c28772" providerId="ADAL" clId="{DB2A3995-66AB-4F42-BED2-6593A2554C52}" dt="2023-12-08T20:30:28.317" v="75" actId="478"/>
          <ac:picMkLst>
            <pc:docMk/>
            <pc:sldMk cId="749975405" sldId="309"/>
            <ac:picMk id="1026" creationId="{4EBC842D-292C-E6B6-241E-505FE47E7BD3}"/>
          </ac:picMkLst>
        </pc:picChg>
        <pc:picChg chg="del">
          <ac:chgData name="Kees Hooyman" userId="d604caa0-c748-4ed4-9379-1374c2c28772" providerId="ADAL" clId="{DB2A3995-66AB-4F42-BED2-6593A2554C52}" dt="2023-12-08T20:30:30.035" v="78" actId="478"/>
          <ac:picMkLst>
            <pc:docMk/>
            <pc:sldMk cId="749975405" sldId="309"/>
            <ac:picMk id="1028" creationId="{D0F85A8D-625A-4E8E-1863-AF5E4CF3FD54}"/>
          </ac:picMkLst>
        </pc:picChg>
        <pc:picChg chg="del">
          <ac:chgData name="Kees Hooyman" userId="d604caa0-c748-4ed4-9379-1374c2c28772" providerId="ADAL" clId="{DB2A3995-66AB-4F42-BED2-6593A2554C52}" dt="2023-12-08T20:30:28.959" v="76" actId="478"/>
          <ac:picMkLst>
            <pc:docMk/>
            <pc:sldMk cId="749975405" sldId="309"/>
            <ac:picMk id="1030" creationId="{CF481908-E3EE-20E1-4459-4E8209F35994}"/>
          </ac:picMkLst>
        </pc:picChg>
        <pc:picChg chg="del">
          <ac:chgData name="Kees Hooyman" userId="d604caa0-c748-4ed4-9379-1374c2c28772" providerId="ADAL" clId="{DB2A3995-66AB-4F42-BED2-6593A2554C52}" dt="2023-12-08T20:30:29.491" v="77" actId="478"/>
          <ac:picMkLst>
            <pc:docMk/>
            <pc:sldMk cId="749975405" sldId="309"/>
            <ac:picMk id="1032" creationId="{7CE1CAA9-6A59-DEFC-4806-A531150EBA44}"/>
          </ac:picMkLst>
        </pc:picChg>
      </pc:sldChg>
      <pc:sldChg chg="add del">
        <pc:chgData name="Kees Hooyman" userId="d604caa0-c748-4ed4-9379-1374c2c28772" providerId="ADAL" clId="{DB2A3995-66AB-4F42-BED2-6593A2554C52}" dt="2023-12-08T20:30:56.529" v="87" actId="47"/>
        <pc:sldMkLst>
          <pc:docMk/>
          <pc:sldMk cId="343673154" sldId="310"/>
        </pc:sldMkLst>
      </pc:sldChg>
      <pc:sldChg chg="add del">
        <pc:chgData name="Kees Hooyman" userId="d604caa0-c748-4ed4-9379-1374c2c28772" providerId="ADAL" clId="{DB2A3995-66AB-4F42-BED2-6593A2554C52}" dt="2023-12-08T20:30:57.169" v="88" actId="47"/>
        <pc:sldMkLst>
          <pc:docMk/>
          <pc:sldMk cId="1860596516" sldId="311"/>
        </pc:sldMkLst>
      </pc:sldChg>
      <pc:sldChg chg="add del">
        <pc:chgData name="Kees Hooyman" userId="d604caa0-c748-4ed4-9379-1374c2c28772" providerId="ADAL" clId="{DB2A3995-66AB-4F42-BED2-6593A2554C52}" dt="2023-12-08T20:30:57.529" v="89" actId="47"/>
        <pc:sldMkLst>
          <pc:docMk/>
          <pc:sldMk cId="447399157" sldId="312"/>
        </pc:sldMkLst>
      </pc:sldChg>
      <pc:sldChg chg="add del">
        <pc:chgData name="Kees Hooyman" userId="d604caa0-c748-4ed4-9379-1374c2c28772" providerId="ADAL" clId="{DB2A3995-66AB-4F42-BED2-6593A2554C52}" dt="2023-12-08T20:30:57.889" v="90" actId="47"/>
        <pc:sldMkLst>
          <pc:docMk/>
          <pc:sldMk cId="1653445031" sldId="313"/>
        </pc:sldMkLst>
      </pc:sldChg>
      <pc:sldChg chg="add del">
        <pc:chgData name="Kees Hooyman" userId="d604caa0-c748-4ed4-9379-1374c2c28772" providerId="ADAL" clId="{DB2A3995-66AB-4F42-BED2-6593A2554C52}" dt="2023-12-08T20:30:58.562" v="91" actId="47"/>
        <pc:sldMkLst>
          <pc:docMk/>
          <pc:sldMk cId="3332864828" sldId="314"/>
        </pc:sldMkLst>
      </pc:sldChg>
    </pc:docChg>
  </pc:docChgLst>
  <pc:docChgLst>
    <pc:chgData name="Kees Hooyman" userId="d604caa0-c748-4ed4-9379-1374c2c28772" providerId="ADAL" clId="{B3F76766-A56C-4A9A-8D5B-64B78B9B622D}"/>
    <pc:docChg chg="modSld">
      <pc:chgData name="Kees Hooyman" userId="d604caa0-c748-4ed4-9379-1374c2c28772" providerId="ADAL" clId="{B3F76766-A56C-4A9A-8D5B-64B78B9B622D}" dt="2023-12-12T19:25:20.540" v="0"/>
      <pc:docMkLst>
        <pc:docMk/>
      </pc:docMkLst>
      <pc:sldChg chg="modSp mod">
        <pc:chgData name="Kees Hooyman" userId="d604caa0-c748-4ed4-9379-1374c2c28772" providerId="ADAL" clId="{B3F76766-A56C-4A9A-8D5B-64B78B9B622D}" dt="2023-12-12T19:25:20.540" v="0"/>
        <pc:sldMkLst>
          <pc:docMk/>
          <pc:sldMk cId="1991011767" sldId="311"/>
        </pc:sldMkLst>
        <pc:spChg chg="mod">
          <ac:chgData name="Kees Hooyman" userId="d604caa0-c748-4ed4-9379-1374c2c28772" providerId="ADAL" clId="{B3F76766-A56C-4A9A-8D5B-64B78B9B622D}" dt="2023-12-12T19:25:20.540" v="0"/>
          <ac:spMkLst>
            <pc:docMk/>
            <pc:sldMk cId="1991011767" sldId="311"/>
            <ac:spMk id="3" creationId="{2DE2092D-2257-4E85-6022-F216E056DAF0}"/>
          </ac:spMkLst>
        </pc:spChg>
      </pc:sldChg>
    </pc:docChg>
  </pc:docChgLst>
  <pc:docChgLst>
    <pc:chgData name="Kees Hooyman" userId="d604caa0-c748-4ed4-9379-1374c2c28772" providerId="ADAL" clId="{60CF4E73-4282-43C3-A874-DEC10B9D286E}"/>
    <pc:docChg chg="undo custSel addSld delSld modSld">
      <pc:chgData name="Kees Hooyman" userId="d604caa0-c748-4ed4-9379-1374c2c28772" providerId="ADAL" clId="{60CF4E73-4282-43C3-A874-DEC10B9D286E}" dt="2023-12-13T08:50:56.339" v="2264" actId="20577"/>
      <pc:docMkLst>
        <pc:docMk/>
      </pc:docMkLst>
      <pc:sldChg chg="del">
        <pc:chgData name="Kees Hooyman" userId="d604caa0-c748-4ed4-9379-1374c2c28772" providerId="ADAL" clId="{60CF4E73-4282-43C3-A874-DEC10B9D286E}" dt="2023-12-08T20:58:25.615" v="277" actId="47"/>
        <pc:sldMkLst>
          <pc:docMk/>
          <pc:sldMk cId="756052513" sldId="257"/>
        </pc:sldMkLst>
      </pc:sldChg>
      <pc:sldChg chg="del">
        <pc:chgData name="Kees Hooyman" userId="d604caa0-c748-4ed4-9379-1374c2c28772" providerId="ADAL" clId="{60CF4E73-4282-43C3-A874-DEC10B9D286E}" dt="2023-12-08T20:58:25.615" v="277" actId="47"/>
        <pc:sldMkLst>
          <pc:docMk/>
          <pc:sldMk cId="158281435" sldId="258"/>
        </pc:sldMkLst>
      </pc:sldChg>
      <pc:sldChg chg="del">
        <pc:chgData name="Kees Hooyman" userId="d604caa0-c748-4ed4-9379-1374c2c28772" providerId="ADAL" clId="{60CF4E73-4282-43C3-A874-DEC10B9D286E}" dt="2023-12-08T20:58:25.615" v="277" actId="47"/>
        <pc:sldMkLst>
          <pc:docMk/>
          <pc:sldMk cId="1924700354" sldId="260"/>
        </pc:sldMkLst>
      </pc:sldChg>
      <pc:sldChg chg="del">
        <pc:chgData name="Kees Hooyman" userId="d604caa0-c748-4ed4-9379-1374c2c28772" providerId="ADAL" clId="{60CF4E73-4282-43C3-A874-DEC10B9D286E}" dt="2023-12-08T20:58:25.615" v="277" actId="47"/>
        <pc:sldMkLst>
          <pc:docMk/>
          <pc:sldMk cId="664048973" sldId="261"/>
        </pc:sldMkLst>
      </pc:sldChg>
      <pc:sldChg chg="del">
        <pc:chgData name="Kees Hooyman" userId="d604caa0-c748-4ed4-9379-1374c2c28772" providerId="ADAL" clId="{60CF4E73-4282-43C3-A874-DEC10B9D286E}" dt="2023-12-08T20:58:25.615" v="277" actId="47"/>
        <pc:sldMkLst>
          <pc:docMk/>
          <pc:sldMk cId="1549463595" sldId="262"/>
        </pc:sldMkLst>
      </pc:sldChg>
      <pc:sldChg chg="del">
        <pc:chgData name="Kees Hooyman" userId="d604caa0-c748-4ed4-9379-1374c2c28772" providerId="ADAL" clId="{60CF4E73-4282-43C3-A874-DEC10B9D286E}" dt="2023-12-08T20:58:25.615" v="277" actId="47"/>
        <pc:sldMkLst>
          <pc:docMk/>
          <pc:sldMk cId="3287799909" sldId="263"/>
        </pc:sldMkLst>
      </pc:sldChg>
      <pc:sldChg chg="del">
        <pc:chgData name="Kees Hooyman" userId="d604caa0-c748-4ed4-9379-1374c2c28772" providerId="ADAL" clId="{60CF4E73-4282-43C3-A874-DEC10B9D286E}" dt="2023-12-08T20:58:25.615" v="277" actId="47"/>
        <pc:sldMkLst>
          <pc:docMk/>
          <pc:sldMk cId="2002894988" sldId="265"/>
        </pc:sldMkLst>
      </pc:sldChg>
      <pc:sldChg chg="del">
        <pc:chgData name="Kees Hooyman" userId="d604caa0-c748-4ed4-9379-1374c2c28772" providerId="ADAL" clId="{60CF4E73-4282-43C3-A874-DEC10B9D286E}" dt="2023-12-08T20:58:25.615" v="277" actId="47"/>
        <pc:sldMkLst>
          <pc:docMk/>
          <pc:sldMk cId="2711483784" sldId="266"/>
        </pc:sldMkLst>
      </pc:sldChg>
      <pc:sldChg chg="del">
        <pc:chgData name="Kees Hooyman" userId="d604caa0-c748-4ed4-9379-1374c2c28772" providerId="ADAL" clId="{60CF4E73-4282-43C3-A874-DEC10B9D286E}" dt="2023-12-08T20:58:25.615" v="277" actId="47"/>
        <pc:sldMkLst>
          <pc:docMk/>
          <pc:sldMk cId="3983719566" sldId="277"/>
        </pc:sldMkLst>
      </pc:sldChg>
      <pc:sldChg chg="del">
        <pc:chgData name="Kees Hooyman" userId="d604caa0-c748-4ed4-9379-1374c2c28772" providerId="ADAL" clId="{60CF4E73-4282-43C3-A874-DEC10B9D286E}" dt="2023-12-08T20:58:25.615" v="277" actId="47"/>
        <pc:sldMkLst>
          <pc:docMk/>
          <pc:sldMk cId="515330317" sldId="278"/>
        </pc:sldMkLst>
      </pc:sldChg>
      <pc:sldChg chg="del">
        <pc:chgData name="Kees Hooyman" userId="d604caa0-c748-4ed4-9379-1374c2c28772" providerId="ADAL" clId="{60CF4E73-4282-43C3-A874-DEC10B9D286E}" dt="2023-12-08T20:58:25.615" v="277" actId="47"/>
        <pc:sldMkLst>
          <pc:docMk/>
          <pc:sldMk cId="1308450320" sldId="280"/>
        </pc:sldMkLst>
      </pc:sldChg>
      <pc:sldChg chg="del">
        <pc:chgData name="Kees Hooyman" userId="d604caa0-c748-4ed4-9379-1374c2c28772" providerId="ADAL" clId="{60CF4E73-4282-43C3-A874-DEC10B9D286E}" dt="2023-12-08T20:58:25.615" v="277" actId="47"/>
        <pc:sldMkLst>
          <pc:docMk/>
          <pc:sldMk cId="2802876232" sldId="281"/>
        </pc:sldMkLst>
      </pc:sldChg>
      <pc:sldChg chg="del">
        <pc:chgData name="Kees Hooyman" userId="d604caa0-c748-4ed4-9379-1374c2c28772" providerId="ADAL" clId="{60CF4E73-4282-43C3-A874-DEC10B9D286E}" dt="2023-12-08T20:58:25.615" v="277" actId="47"/>
        <pc:sldMkLst>
          <pc:docMk/>
          <pc:sldMk cId="3591533819" sldId="284"/>
        </pc:sldMkLst>
      </pc:sldChg>
      <pc:sldChg chg="del">
        <pc:chgData name="Kees Hooyman" userId="d604caa0-c748-4ed4-9379-1374c2c28772" providerId="ADAL" clId="{60CF4E73-4282-43C3-A874-DEC10B9D286E}" dt="2023-12-08T20:58:25.615" v="277" actId="47"/>
        <pc:sldMkLst>
          <pc:docMk/>
          <pc:sldMk cId="2741865261" sldId="292"/>
        </pc:sldMkLst>
      </pc:sldChg>
      <pc:sldChg chg="del">
        <pc:chgData name="Kees Hooyman" userId="d604caa0-c748-4ed4-9379-1374c2c28772" providerId="ADAL" clId="{60CF4E73-4282-43C3-A874-DEC10B9D286E}" dt="2023-12-08T20:58:25.615" v="277" actId="47"/>
        <pc:sldMkLst>
          <pc:docMk/>
          <pc:sldMk cId="1702911336" sldId="293"/>
        </pc:sldMkLst>
      </pc:sldChg>
      <pc:sldChg chg="del">
        <pc:chgData name="Kees Hooyman" userId="d604caa0-c748-4ed4-9379-1374c2c28772" providerId="ADAL" clId="{60CF4E73-4282-43C3-A874-DEC10B9D286E}" dt="2023-12-08T20:58:25.615" v="277" actId="47"/>
        <pc:sldMkLst>
          <pc:docMk/>
          <pc:sldMk cId="3139710694" sldId="295"/>
        </pc:sldMkLst>
      </pc:sldChg>
      <pc:sldChg chg="del">
        <pc:chgData name="Kees Hooyman" userId="d604caa0-c748-4ed4-9379-1374c2c28772" providerId="ADAL" clId="{60CF4E73-4282-43C3-A874-DEC10B9D286E}" dt="2023-12-08T20:58:25.615" v="277" actId="47"/>
        <pc:sldMkLst>
          <pc:docMk/>
          <pc:sldMk cId="3959877854" sldId="296"/>
        </pc:sldMkLst>
      </pc:sldChg>
      <pc:sldChg chg="del">
        <pc:chgData name="Kees Hooyman" userId="d604caa0-c748-4ed4-9379-1374c2c28772" providerId="ADAL" clId="{60CF4E73-4282-43C3-A874-DEC10B9D286E}" dt="2023-12-08T20:58:25.615" v="277" actId="47"/>
        <pc:sldMkLst>
          <pc:docMk/>
          <pc:sldMk cId="1373444831" sldId="297"/>
        </pc:sldMkLst>
      </pc:sldChg>
      <pc:sldChg chg="del">
        <pc:chgData name="Kees Hooyman" userId="d604caa0-c748-4ed4-9379-1374c2c28772" providerId="ADAL" clId="{60CF4E73-4282-43C3-A874-DEC10B9D286E}" dt="2023-12-08T20:58:25.615" v="277" actId="47"/>
        <pc:sldMkLst>
          <pc:docMk/>
          <pc:sldMk cId="567186932" sldId="298"/>
        </pc:sldMkLst>
      </pc:sldChg>
      <pc:sldChg chg="del">
        <pc:chgData name="Kees Hooyman" userId="d604caa0-c748-4ed4-9379-1374c2c28772" providerId="ADAL" clId="{60CF4E73-4282-43C3-A874-DEC10B9D286E}" dt="2023-12-08T20:58:25.615" v="277" actId="47"/>
        <pc:sldMkLst>
          <pc:docMk/>
          <pc:sldMk cId="1603061504" sldId="299"/>
        </pc:sldMkLst>
      </pc:sldChg>
      <pc:sldChg chg="del">
        <pc:chgData name="Kees Hooyman" userId="d604caa0-c748-4ed4-9379-1374c2c28772" providerId="ADAL" clId="{60CF4E73-4282-43C3-A874-DEC10B9D286E}" dt="2023-12-08T20:58:25.615" v="277" actId="47"/>
        <pc:sldMkLst>
          <pc:docMk/>
          <pc:sldMk cId="79107125" sldId="300"/>
        </pc:sldMkLst>
      </pc:sldChg>
      <pc:sldChg chg="del">
        <pc:chgData name="Kees Hooyman" userId="d604caa0-c748-4ed4-9379-1374c2c28772" providerId="ADAL" clId="{60CF4E73-4282-43C3-A874-DEC10B9D286E}" dt="2023-12-08T20:58:25.615" v="277" actId="47"/>
        <pc:sldMkLst>
          <pc:docMk/>
          <pc:sldMk cId="564006058" sldId="301"/>
        </pc:sldMkLst>
      </pc:sldChg>
      <pc:sldChg chg="del">
        <pc:chgData name="Kees Hooyman" userId="d604caa0-c748-4ed4-9379-1374c2c28772" providerId="ADAL" clId="{60CF4E73-4282-43C3-A874-DEC10B9D286E}" dt="2023-12-08T20:58:25.615" v="277" actId="47"/>
        <pc:sldMkLst>
          <pc:docMk/>
          <pc:sldMk cId="617658804" sldId="302"/>
        </pc:sldMkLst>
      </pc:sldChg>
      <pc:sldChg chg="del">
        <pc:chgData name="Kees Hooyman" userId="d604caa0-c748-4ed4-9379-1374c2c28772" providerId="ADAL" clId="{60CF4E73-4282-43C3-A874-DEC10B9D286E}" dt="2023-12-08T20:58:25.615" v="277" actId="47"/>
        <pc:sldMkLst>
          <pc:docMk/>
          <pc:sldMk cId="4103697099" sldId="303"/>
        </pc:sldMkLst>
      </pc:sldChg>
      <pc:sldChg chg="del">
        <pc:chgData name="Kees Hooyman" userId="d604caa0-c748-4ed4-9379-1374c2c28772" providerId="ADAL" clId="{60CF4E73-4282-43C3-A874-DEC10B9D286E}" dt="2023-12-08T20:58:25.615" v="277" actId="47"/>
        <pc:sldMkLst>
          <pc:docMk/>
          <pc:sldMk cId="2601919030" sldId="304"/>
        </pc:sldMkLst>
      </pc:sldChg>
      <pc:sldChg chg="del">
        <pc:chgData name="Kees Hooyman" userId="d604caa0-c748-4ed4-9379-1374c2c28772" providerId="ADAL" clId="{60CF4E73-4282-43C3-A874-DEC10B9D286E}" dt="2023-12-08T20:58:25.615" v="277" actId="47"/>
        <pc:sldMkLst>
          <pc:docMk/>
          <pc:sldMk cId="4230582833" sldId="305"/>
        </pc:sldMkLst>
      </pc:sldChg>
      <pc:sldChg chg="del">
        <pc:chgData name="Kees Hooyman" userId="d604caa0-c748-4ed4-9379-1374c2c28772" providerId="ADAL" clId="{60CF4E73-4282-43C3-A874-DEC10B9D286E}" dt="2023-12-08T20:58:25.615" v="277" actId="47"/>
        <pc:sldMkLst>
          <pc:docMk/>
          <pc:sldMk cId="587431183" sldId="306"/>
        </pc:sldMkLst>
      </pc:sldChg>
      <pc:sldChg chg="del">
        <pc:chgData name="Kees Hooyman" userId="d604caa0-c748-4ed4-9379-1374c2c28772" providerId="ADAL" clId="{60CF4E73-4282-43C3-A874-DEC10B9D286E}" dt="2023-12-08T20:58:25.615" v="277" actId="47"/>
        <pc:sldMkLst>
          <pc:docMk/>
          <pc:sldMk cId="3804520186" sldId="307"/>
        </pc:sldMkLst>
      </pc:sldChg>
      <pc:sldChg chg="del">
        <pc:chgData name="Kees Hooyman" userId="d604caa0-c748-4ed4-9379-1374c2c28772" providerId="ADAL" clId="{60CF4E73-4282-43C3-A874-DEC10B9D286E}" dt="2023-12-08T20:58:25.615" v="277" actId="47"/>
        <pc:sldMkLst>
          <pc:docMk/>
          <pc:sldMk cId="3460126779" sldId="308"/>
        </pc:sldMkLst>
      </pc:sldChg>
      <pc:sldChg chg="addSp modSp mod modAnim">
        <pc:chgData name="Kees Hooyman" userId="d604caa0-c748-4ed4-9379-1374c2c28772" providerId="ADAL" clId="{60CF4E73-4282-43C3-A874-DEC10B9D286E}" dt="2023-12-09T12:24:23.766" v="1475" actId="6549"/>
        <pc:sldMkLst>
          <pc:docMk/>
          <pc:sldMk cId="749975405" sldId="309"/>
        </pc:sldMkLst>
        <pc:spChg chg="add mod">
          <ac:chgData name="Kees Hooyman" userId="d604caa0-c748-4ed4-9379-1374c2c28772" providerId="ADAL" clId="{60CF4E73-4282-43C3-A874-DEC10B9D286E}" dt="2023-12-09T12:24:20.750" v="1472" actId="20577"/>
          <ac:spMkLst>
            <pc:docMk/>
            <pc:sldMk cId="749975405" sldId="309"/>
            <ac:spMk id="3" creationId="{2DE2092D-2257-4E85-6022-F216E056DAF0}"/>
          </ac:spMkLst>
        </pc:spChg>
        <pc:spChg chg="mod">
          <ac:chgData name="Kees Hooyman" userId="d604caa0-c748-4ed4-9379-1374c2c28772" providerId="ADAL" clId="{60CF4E73-4282-43C3-A874-DEC10B9D286E}" dt="2023-12-08T20:46:10.226" v="92" actId="122"/>
          <ac:spMkLst>
            <pc:docMk/>
            <pc:sldMk cId="749975405" sldId="309"/>
            <ac:spMk id="4" creationId="{9093881B-BBBC-F317-F657-AC889EFC4103}"/>
          </ac:spMkLst>
        </pc:spChg>
        <pc:spChg chg="add mod">
          <ac:chgData name="Kees Hooyman" userId="d604caa0-c748-4ed4-9379-1374c2c28772" providerId="ADAL" clId="{60CF4E73-4282-43C3-A874-DEC10B9D286E}" dt="2023-12-09T12:24:23.766" v="1475" actId="6549"/>
          <ac:spMkLst>
            <pc:docMk/>
            <pc:sldMk cId="749975405" sldId="309"/>
            <ac:spMk id="5" creationId="{A7B9A7B8-AFE5-DCC0-5019-D4C664CE21AD}"/>
          </ac:spMkLst>
        </pc:spChg>
      </pc:sldChg>
      <pc:sldChg chg="addSp delSp modSp add mod">
        <pc:chgData name="Kees Hooyman" userId="d604caa0-c748-4ed4-9379-1374c2c28772" providerId="ADAL" clId="{60CF4E73-4282-43C3-A874-DEC10B9D286E}" dt="2023-12-09T10:30:41.389" v="849" actId="20577"/>
        <pc:sldMkLst>
          <pc:docMk/>
          <pc:sldMk cId="1201674464" sldId="310"/>
        </pc:sldMkLst>
        <pc:spChg chg="mod">
          <ac:chgData name="Kees Hooyman" userId="d604caa0-c748-4ed4-9379-1374c2c28772" providerId="ADAL" clId="{60CF4E73-4282-43C3-A874-DEC10B9D286E}" dt="2023-12-09T10:30:41.389" v="849" actId="20577"/>
          <ac:spMkLst>
            <pc:docMk/>
            <pc:sldMk cId="1201674464" sldId="310"/>
            <ac:spMk id="3" creationId="{2DE2092D-2257-4E85-6022-F216E056DAF0}"/>
          </ac:spMkLst>
        </pc:spChg>
        <pc:spChg chg="del">
          <ac:chgData name="Kees Hooyman" userId="d604caa0-c748-4ed4-9379-1374c2c28772" providerId="ADAL" clId="{60CF4E73-4282-43C3-A874-DEC10B9D286E}" dt="2023-12-08T21:02:08.757" v="279" actId="478"/>
          <ac:spMkLst>
            <pc:docMk/>
            <pc:sldMk cId="1201674464" sldId="310"/>
            <ac:spMk id="5" creationId="{A7B9A7B8-AFE5-DCC0-5019-D4C664CE21AD}"/>
          </ac:spMkLst>
        </pc:spChg>
        <pc:picChg chg="add mod">
          <ac:chgData name="Kees Hooyman" userId="d604caa0-c748-4ed4-9379-1374c2c28772" providerId="ADAL" clId="{60CF4E73-4282-43C3-A874-DEC10B9D286E}" dt="2023-12-08T21:02:17.403" v="283" actId="1076"/>
          <ac:picMkLst>
            <pc:docMk/>
            <pc:sldMk cId="1201674464" sldId="310"/>
            <ac:picMk id="8" creationId="{5AC15933-037F-D0A0-70BE-C199F2E856A5}"/>
          </ac:picMkLst>
        </pc:picChg>
      </pc:sldChg>
      <pc:sldChg chg="addSp delSp modSp add mod delAnim modAnim">
        <pc:chgData name="Kees Hooyman" userId="d604caa0-c748-4ed4-9379-1374c2c28772" providerId="ADAL" clId="{60CF4E73-4282-43C3-A874-DEC10B9D286E}" dt="2023-12-09T12:33:47.280" v="1517"/>
        <pc:sldMkLst>
          <pc:docMk/>
          <pc:sldMk cId="1991011767" sldId="311"/>
        </pc:sldMkLst>
        <pc:spChg chg="mod">
          <ac:chgData name="Kees Hooyman" userId="d604caa0-c748-4ed4-9379-1374c2c28772" providerId="ADAL" clId="{60CF4E73-4282-43C3-A874-DEC10B9D286E}" dt="2023-12-09T10:30:46.271" v="854" actId="6549"/>
          <ac:spMkLst>
            <pc:docMk/>
            <pc:sldMk cId="1991011767" sldId="311"/>
            <ac:spMk id="3" creationId="{2DE2092D-2257-4E85-6022-F216E056DAF0}"/>
          </ac:spMkLst>
        </pc:spChg>
        <pc:spChg chg="mod">
          <ac:chgData name="Kees Hooyman" userId="d604caa0-c748-4ed4-9379-1374c2c28772" providerId="ADAL" clId="{60CF4E73-4282-43C3-A874-DEC10B9D286E}" dt="2023-12-09T10:26:56.604" v="657" actId="20577"/>
          <ac:spMkLst>
            <pc:docMk/>
            <pc:sldMk cId="1991011767" sldId="311"/>
            <ac:spMk id="4" creationId="{9093881B-BBBC-F317-F657-AC889EFC4103}"/>
          </ac:spMkLst>
        </pc:spChg>
        <pc:spChg chg="add mod ord">
          <ac:chgData name="Kees Hooyman" userId="d604caa0-c748-4ed4-9379-1374c2c28772" providerId="ADAL" clId="{60CF4E73-4282-43C3-A874-DEC10B9D286E}" dt="2023-12-09T10:21:17.093" v="633" actId="164"/>
          <ac:spMkLst>
            <pc:docMk/>
            <pc:sldMk cId="1991011767" sldId="311"/>
            <ac:spMk id="15" creationId="{7FD73DF7-19A1-A4A8-3FA2-96DDEE8A586D}"/>
          </ac:spMkLst>
        </pc:spChg>
        <pc:grpChg chg="add del mod">
          <ac:chgData name="Kees Hooyman" userId="d604caa0-c748-4ed4-9379-1374c2c28772" providerId="ADAL" clId="{60CF4E73-4282-43C3-A874-DEC10B9D286E}" dt="2023-12-09T12:29:06.490" v="1488" actId="478"/>
          <ac:grpSpMkLst>
            <pc:docMk/>
            <pc:sldMk cId="1991011767" sldId="311"/>
            <ac:grpSpMk id="16" creationId="{4A80F6EB-BA68-5BAA-9CB8-8ADED53D5055}"/>
          </ac:grpSpMkLst>
        </pc:grpChg>
        <pc:picChg chg="add mod">
          <ac:chgData name="Kees Hooyman" userId="d604caa0-c748-4ed4-9379-1374c2c28772" providerId="ADAL" clId="{60CF4E73-4282-43C3-A874-DEC10B9D286E}" dt="2023-12-09T12:30:50.632" v="1497" actId="1076"/>
          <ac:picMkLst>
            <pc:docMk/>
            <pc:sldMk cId="1991011767" sldId="311"/>
            <ac:picMk id="7" creationId="{B75587B5-E564-ACF5-16C8-72EAC8338C2F}"/>
          </ac:picMkLst>
        </pc:picChg>
        <pc:picChg chg="del">
          <ac:chgData name="Kees Hooyman" userId="d604caa0-c748-4ed4-9379-1374c2c28772" providerId="ADAL" clId="{60CF4E73-4282-43C3-A874-DEC10B9D286E}" dt="2023-12-09T10:13:50.148" v="371" actId="478"/>
          <ac:picMkLst>
            <pc:docMk/>
            <pc:sldMk cId="1991011767" sldId="311"/>
            <ac:picMk id="8" creationId="{5AC15933-037F-D0A0-70BE-C199F2E856A5}"/>
          </ac:picMkLst>
        </pc:picChg>
        <pc:picChg chg="add mod">
          <ac:chgData name="Kees Hooyman" userId="d604caa0-c748-4ed4-9379-1374c2c28772" providerId="ADAL" clId="{60CF4E73-4282-43C3-A874-DEC10B9D286E}" dt="2023-12-09T10:21:17.093" v="633" actId="164"/>
          <ac:picMkLst>
            <pc:docMk/>
            <pc:sldMk cId="1991011767" sldId="311"/>
            <ac:picMk id="11" creationId="{8198255E-1891-7FB4-8C29-F0BE364916D1}"/>
          </ac:picMkLst>
        </pc:picChg>
        <pc:picChg chg="add mod">
          <ac:chgData name="Kees Hooyman" userId="d604caa0-c748-4ed4-9379-1374c2c28772" providerId="ADAL" clId="{60CF4E73-4282-43C3-A874-DEC10B9D286E}" dt="2023-12-09T10:21:17.093" v="633" actId="164"/>
          <ac:picMkLst>
            <pc:docMk/>
            <pc:sldMk cId="1991011767" sldId="311"/>
            <ac:picMk id="13" creationId="{C2B319E6-5CBE-E825-4CA8-EBCFCE50AA5A}"/>
          </ac:picMkLst>
        </pc:picChg>
        <pc:picChg chg="add del mod ord">
          <ac:chgData name="Kees Hooyman" userId="d604caa0-c748-4ed4-9379-1374c2c28772" providerId="ADAL" clId="{60CF4E73-4282-43C3-A874-DEC10B9D286E}" dt="2023-12-09T12:29:07.251" v="1489" actId="478"/>
          <ac:picMkLst>
            <pc:docMk/>
            <pc:sldMk cId="1991011767" sldId="311"/>
            <ac:picMk id="18" creationId="{4BDB7823-E907-4C09-0547-56A621FDE930}"/>
          </ac:picMkLst>
        </pc:picChg>
        <pc:picChg chg="add mod">
          <ac:chgData name="Kees Hooyman" userId="d604caa0-c748-4ed4-9379-1374c2c28772" providerId="ADAL" clId="{60CF4E73-4282-43C3-A874-DEC10B9D286E}" dt="2023-12-09T12:31:38.604" v="1504" actId="1076"/>
          <ac:picMkLst>
            <pc:docMk/>
            <pc:sldMk cId="1991011767" sldId="311"/>
            <ac:picMk id="20" creationId="{0D8C4A85-9407-2F1C-6513-D846CE818001}"/>
          </ac:picMkLst>
        </pc:picChg>
        <pc:picChg chg="add mod">
          <ac:chgData name="Kees Hooyman" userId="d604caa0-c748-4ed4-9379-1374c2c28772" providerId="ADAL" clId="{60CF4E73-4282-43C3-A874-DEC10B9D286E}" dt="2023-12-09T12:31:53.976" v="1508" actId="1076"/>
          <ac:picMkLst>
            <pc:docMk/>
            <pc:sldMk cId="1991011767" sldId="311"/>
            <ac:picMk id="22" creationId="{CE2D8F09-67A7-F46F-45BB-F0E010024336}"/>
          </ac:picMkLst>
        </pc:picChg>
        <pc:picChg chg="add mod">
          <ac:chgData name="Kees Hooyman" userId="d604caa0-c748-4ed4-9379-1374c2c28772" providerId="ADAL" clId="{60CF4E73-4282-43C3-A874-DEC10B9D286E}" dt="2023-12-09T12:31:43.006" v="1505" actId="1076"/>
          <ac:picMkLst>
            <pc:docMk/>
            <pc:sldMk cId="1991011767" sldId="311"/>
            <ac:picMk id="24" creationId="{308B3029-D842-C9FA-6E20-B48900D167A9}"/>
          </ac:picMkLst>
        </pc:picChg>
        <pc:picChg chg="add mod">
          <ac:chgData name="Kees Hooyman" userId="d604caa0-c748-4ed4-9379-1374c2c28772" providerId="ADAL" clId="{60CF4E73-4282-43C3-A874-DEC10B9D286E}" dt="2023-12-09T12:31:44.437" v="1506" actId="1076"/>
          <ac:picMkLst>
            <pc:docMk/>
            <pc:sldMk cId="1991011767" sldId="311"/>
            <ac:picMk id="26" creationId="{7AB72A95-EB8D-5AD5-E2BA-B27197CCB8B0}"/>
          </ac:picMkLst>
        </pc:picChg>
        <pc:picChg chg="add mod">
          <ac:chgData name="Kees Hooyman" userId="d604caa0-c748-4ed4-9379-1374c2c28772" providerId="ADAL" clId="{60CF4E73-4282-43C3-A874-DEC10B9D286E}" dt="2023-12-09T12:31:46.450" v="1507" actId="1076"/>
          <ac:picMkLst>
            <pc:docMk/>
            <pc:sldMk cId="1991011767" sldId="311"/>
            <ac:picMk id="28" creationId="{8B205C5E-C67C-14E7-2411-0F8AF4CFE336}"/>
          </ac:picMkLst>
        </pc:picChg>
      </pc:sldChg>
      <pc:sldChg chg="addSp delSp modSp add mod delAnim modAnim">
        <pc:chgData name="Kees Hooyman" userId="d604caa0-c748-4ed4-9379-1374c2c28772" providerId="ADAL" clId="{60CF4E73-4282-43C3-A874-DEC10B9D286E}" dt="2023-12-13T08:37:45.330" v="2244"/>
        <pc:sldMkLst>
          <pc:docMk/>
          <pc:sldMk cId="1471435308" sldId="312"/>
        </pc:sldMkLst>
        <pc:spChg chg="mod">
          <ac:chgData name="Kees Hooyman" userId="d604caa0-c748-4ed4-9379-1374c2c28772" providerId="ADAL" clId="{60CF4E73-4282-43C3-A874-DEC10B9D286E}" dt="2023-12-09T12:45:53.333" v="1594" actId="12"/>
          <ac:spMkLst>
            <pc:docMk/>
            <pc:sldMk cId="1471435308" sldId="312"/>
            <ac:spMk id="3" creationId="{2DE2092D-2257-4E85-6022-F216E056DAF0}"/>
          </ac:spMkLst>
        </pc:spChg>
        <pc:spChg chg="mod">
          <ac:chgData name="Kees Hooyman" userId="d604caa0-c748-4ed4-9379-1374c2c28772" providerId="ADAL" clId="{60CF4E73-4282-43C3-A874-DEC10B9D286E}" dt="2023-12-09T10:27:06.621" v="670" actId="20577"/>
          <ac:spMkLst>
            <pc:docMk/>
            <pc:sldMk cId="1471435308" sldId="312"/>
            <ac:spMk id="4" creationId="{9093881B-BBBC-F317-F657-AC889EFC4103}"/>
          </ac:spMkLst>
        </pc:spChg>
        <pc:grpChg chg="del">
          <ac:chgData name="Kees Hooyman" userId="d604caa0-c748-4ed4-9379-1374c2c28772" providerId="ADAL" clId="{60CF4E73-4282-43C3-A874-DEC10B9D286E}" dt="2023-12-09T10:27:08.964" v="671" actId="478"/>
          <ac:grpSpMkLst>
            <pc:docMk/>
            <pc:sldMk cId="1471435308" sldId="312"/>
            <ac:grpSpMk id="16" creationId="{4A80F6EB-BA68-5BAA-9CB8-8ADED53D5055}"/>
          </ac:grpSpMkLst>
        </pc:grpChg>
        <pc:picChg chg="del">
          <ac:chgData name="Kees Hooyman" userId="d604caa0-c748-4ed4-9379-1374c2c28772" providerId="ADAL" clId="{60CF4E73-4282-43C3-A874-DEC10B9D286E}" dt="2023-12-09T10:27:10.759" v="673" actId="478"/>
          <ac:picMkLst>
            <pc:docMk/>
            <pc:sldMk cId="1471435308" sldId="312"/>
            <ac:picMk id="7" creationId="{B75587B5-E564-ACF5-16C8-72EAC8338C2F}"/>
          </ac:picMkLst>
        </pc:picChg>
        <pc:picChg chg="add mod">
          <ac:chgData name="Kees Hooyman" userId="d604caa0-c748-4ed4-9379-1374c2c28772" providerId="ADAL" clId="{60CF4E73-4282-43C3-A874-DEC10B9D286E}" dt="2023-12-09T10:32:54.261" v="891" actId="1076"/>
          <ac:picMkLst>
            <pc:docMk/>
            <pc:sldMk cId="1471435308" sldId="312"/>
            <ac:picMk id="8" creationId="{C97300CC-4CFE-F80D-DF2C-697915CF3699}"/>
          </ac:picMkLst>
        </pc:picChg>
        <pc:picChg chg="add del mod">
          <ac:chgData name="Kees Hooyman" userId="d604caa0-c748-4ed4-9379-1374c2c28772" providerId="ADAL" clId="{60CF4E73-4282-43C3-A874-DEC10B9D286E}" dt="2023-12-09T12:40:54.585" v="1536" actId="478"/>
          <ac:picMkLst>
            <pc:docMk/>
            <pc:sldMk cId="1471435308" sldId="312"/>
            <ac:picMk id="12" creationId="{3F40A1B5-9DE7-0F1B-42A4-F48CD267F7E3}"/>
          </ac:picMkLst>
        </pc:picChg>
        <pc:picChg chg="del">
          <ac:chgData name="Kees Hooyman" userId="d604caa0-c748-4ed4-9379-1374c2c28772" providerId="ADAL" clId="{60CF4E73-4282-43C3-A874-DEC10B9D286E}" dt="2023-12-09T10:27:10.067" v="672" actId="478"/>
          <ac:picMkLst>
            <pc:docMk/>
            <pc:sldMk cId="1471435308" sldId="312"/>
            <ac:picMk id="18" creationId="{4BDB7823-E907-4C09-0547-56A621FDE930}"/>
          </ac:picMkLst>
        </pc:picChg>
        <pc:picChg chg="add del mod">
          <ac:chgData name="Kees Hooyman" userId="d604caa0-c748-4ed4-9379-1374c2c28772" providerId="ADAL" clId="{60CF4E73-4282-43C3-A874-DEC10B9D286E}" dt="2023-12-09T10:53:19.647" v="1404" actId="478"/>
          <ac:picMkLst>
            <pc:docMk/>
            <pc:sldMk cId="1471435308" sldId="312"/>
            <ac:picMk id="19" creationId="{6F977E13-3BF3-8639-E948-B0FB15D8AB16}"/>
          </ac:picMkLst>
        </pc:picChg>
        <pc:picChg chg="add mod">
          <ac:chgData name="Kees Hooyman" userId="d604caa0-c748-4ed4-9379-1374c2c28772" providerId="ADAL" clId="{60CF4E73-4282-43C3-A874-DEC10B9D286E}" dt="2023-12-09T12:41:31.887" v="1544" actId="1076"/>
          <ac:picMkLst>
            <pc:docMk/>
            <pc:sldMk cId="1471435308" sldId="312"/>
            <ac:picMk id="21" creationId="{3AA3A78D-3E17-A4D5-0D2C-2202B36FE7B5}"/>
          </ac:picMkLst>
        </pc:picChg>
        <pc:picChg chg="add mod">
          <ac:chgData name="Kees Hooyman" userId="d604caa0-c748-4ed4-9379-1374c2c28772" providerId="ADAL" clId="{60CF4E73-4282-43C3-A874-DEC10B9D286E}" dt="2023-12-09T12:41:49.372" v="1548" actId="1076"/>
          <ac:picMkLst>
            <pc:docMk/>
            <pc:sldMk cId="1471435308" sldId="312"/>
            <ac:picMk id="23" creationId="{12BC701D-2BC7-823F-3129-648993E6CC80}"/>
          </ac:picMkLst>
        </pc:picChg>
        <pc:picChg chg="add mod ord">
          <ac:chgData name="Kees Hooyman" userId="d604caa0-c748-4ed4-9379-1374c2c28772" providerId="ADAL" clId="{60CF4E73-4282-43C3-A874-DEC10B9D286E}" dt="2023-12-09T12:41:41.633" v="1547" actId="171"/>
          <ac:picMkLst>
            <pc:docMk/>
            <pc:sldMk cId="1471435308" sldId="312"/>
            <ac:picMk id="25" creationId="{2F066E1C-2626-4F7D-76C0-B9A247E4E51F}"/>
          </ac:picMkLst>
        </pc:picChg>
      </pc:sldChg>
      <pc:sldChg chg="add del">
        <pc:chgData name="Kees Hooyman" userId="d604caa0-c748-4ed4-9379-1374c2c28772" providerId="ADAL" clId="{60CF4E73-4282-43C3-A874-DEC10B9D286E}" dt="2023-12-09T10:13:49.048" v="370" actId="47"/>
        <pc:sldMkLst>
          <pc:docMk/>
          <pc:sldMk cId="2439366350" sldId="312"/>
        </pc:sldMkLst>
      </pc:sldChg>
      <pc:sldChg chg="addSp delSp modSp add mod delAnim modAnim">
        <pc:chgData name="Kees Hooyman" userId="d604caa0-c748-4ed4-9379-1374c2c28772" providerId="ADAL" clId="{60CF4E73-4282-43C3-A874-DEC10B9D286E}" dt="2023-12-13T08:43:47.806" v="2252" actId="16959"/>
        <pc:sldMkLst>
          <pc:docMk/>
          <pc:sldMk cId="2308943561" sldId="313"/>
        </pc:sldMkLst>
        <pc:spChg chg="mod">
          <ac:chgData name="Kees Hooyman" userId="d604caa0-c748-4ed4-9379-1374c2c28772" providerId="ADAL" clId="{60CF4E73-4282-43C3-A874-DEC10B9D286E}" dt="2023-12-13T08:43:47.806" v="2252" actId="16959"/>
          <ac:spMkLst>
            <pc:docMk/>
            <pc:sldMk cId="2308943561" sldId="313"/>
            <ac:spMk id="3" creationId="{2DE2092D-2257-4E85-6022-F216E056DAF0}"/>
          </ac:spMkLst>
        </pc:spChg>
        <pc:spChg chg="mod">
          <ac:chgData name="Kees Hooyman" userId="d604caa0-c748-4ed4-9379-1374c2c28772" providerId="ADAL" clId="{60CF4E73-4282-43C3-A874-DEC10B9D286E}" dt="2023-12-09T10:34:11.014" v="911" actId="20577"/>
          <ac:spMkLst>
            <pc:docMk/>
            <pc:sldMk cId="2308943561" sldId="313"/>
            <ac:spMk id="4" creationId="{9093881B-BBBC-F317-F657-AC889EFC4103}"/>
          </ac:spMkLst>
        </pc:spChg>
        <pc:spChg chg="add del">
          <ac:chgData name="Kees Hooyman" userId="d604caa0-c748-4ed4-9379-1374c2c28772" providerId="ADAL" clId="{60CF4E73-4282-43C3-A874-DEC10B9D286E}" dt="2023-12-09T10:35:45.366" v="979" actId="22"/>
          <ac:spMkLst>
            <pc:docMk/>
            <pc:sldMk cId="2308943561" sldId="313"/>
            <ac:spMk id="7" creationId="{3860D85A-D7F4-AC90-B6AF-08567EC6F08C}"/>
          </ac:spMkLst>
        </pc:spChg>
        <pc:picChg chg="del">
          <ac:chgData name="Kees Hooyman" userId="d604caa0-c748-4ed4-9379-1374c2c28772" providerId="ADAL" clId="{60CF4E73-4282-43C3-A874-DEC10B9D286E}" dt="2023-12-09T10:34:16.312" v="913" actId="478"/>
          <ac:picMkLst>
            <pc:docMk/>
            <pc:sldMk cId="2308943561" sldId="313"/>
            <ac:picMk id="8" creationId="{C97300CC-4CFE-F80D-DF2C-697915CF3699}"/>
          </ac:picMkLst>
        </pc:picChg>
        <pc:picChg chg="add mod modCrop">
          <ac:chgData name="Kees Hooyman" userId="d604caa0-c748-4ed4-9379-1374c2c28772" providerId="ADAL" clId="{60CF4E73-4282-43C3-A874-DEC10B9D286E}" dt="2023-12-09T12:50:07.307" v="1601" actId="1076"/>
          <ac:picMkLst>
            <pc:docMk/>
            <pc:sldMk cId="2308943561" sldId="313"/>
            <ac:picMk id="11" creationId="{F0477A96-8871-CD3E-A9A6-24BE28D6DB32}"/>
          </ac:picMkLst>
        </pc:picChg>
        <pc:picChg chg="del">
          <ac:chgData name="Kees Hooyman" userId="d604caa0-c748-4ed4-9379-1374c2c28772" providerId="ADAL" clId="{60CF4E73-4282-43C3-A874-DEC10B9D286E}" dt="2023-12-09T10:34:15.656" v="912" actId="478"/>
          <ac:picMkLst>
            <pc:docMk/>
            <pc:sldMk cId="2308943561" sldId="313"/>
            <ac:picMk id="12" creationId="{3F40A1B5-9DE7-0F1B-42A4-F48CD267F7E3}"/>
          </ac:picMkLst>
        </pc:picChg>
        <pc:picChg chg="add mod">
          <ac:chgData name="Kees Hooyman" userId="d604caa0-c748-4ed4-9379-1374c2c28772" providerId="ADAL" clId="{60CF4E73-4282-43C3-A874-DEC10B9D286E}" dt="2023-12-09T12:50:13.431" v="1603" actId="1076"/>
          <ac:picMkLst>
            <pc:docMk/>
            <pc:sldMk cId="2308943561" sldId="313"/>
            <ac:picMk id="15" creationId="{AAC58A2B-30C2-EDB6-CEBE-2332F6EA3693}"/>
          </ac:picMkLst>
        </pc:picChg>
        <pc:picChg chg="add mod">
          <ac:chgData name="Kees Hooyman" userId="d604caa0-c748-4ed4-9379-1374c2c28772" providerId="ADAL" clId="{60CF4E73-4282-43C3-A874-DEC10B9D286E}" dt="2023-12-09T12:50:18.152" v="1604" actId="1076"/>
          <ac:picMkLst>
            <pc:docMk/>
            <pc:sldMk cId="2308943561" sldId="313"/>
            <ac:picMk id="17" creationId="{12A7EE20-22E0-ECE5-B3FB-2022E78EE36A}"/>
          </ac:picMkLst>
        </pc:picChg>
      </pc:sldChg>
      <pc:sldChg chg="addSp delSp modSp add mod delAnim modAnim">
        <pc:chgData name="Kees Hooyman" userId="d604caa0-c748-4ed4-9379-1374c2c28772" providerId="ADAL" clId="{60CF4E73-4282-43C3-A874-DEC10B9D286E}" dt="2023-12-13T08:50:56.339" v="2264" actId="20577"/>
        <pc:sldMkLst>
          <pc:docMk/>
          <pc:sldMk cId="2153617263" sldId="314"/>
        </pc:sldMkLst>
        <pc:spChg chg="mod">
          <ac:chgData name="Kees Hooyman" userId="d604caa0-c748-4ed4-9379-1374c2c28772" providerId="ADAL" clId="{60CF4E73-4282-43C3-A874-DEC10B9D286E}" dt="2023-12-13T08:50:56.339" v="2264" actId="20577"/>
          <ac:spMkLst>
            <pc:docMk/>
            <pc:sldMk cId="2153617263" sldId="314"/>
            <ac:spMk id="3" creationId="{2DE2092D-2257-4E85-6022-F216E056DAF0}"/>
          </ac:spMkLst>
        </pc:spChg>
        <pc:spChg chg="mod">
          <ac:chgData name="Kees Hooyman" userId="d604caa0-c748-4ed4-9379-1374c2c28772" providerId="ADAL" clId="{60CF4E73-4282-43C3-A874-DEC10B9D286E}" dt="2023-12-09T10:42:07.531" v="1140" actId="20577"/>
          <ac:spMkLst>
            <pc:docMk/>
            <pc:sldMk cId="2153617263" sldId="314"/>
            <ac:spMk id="4" creationId="{9093881B-BBBC-F317-F657-AC889EFC4103}"/>
          </ac:spMkLst>
        </pc:spChg>
        <pc:picChg chg="add mod modCrop">
          <ac:chgData name="Kees Hooyman" userId="d604caa0-c748-4ed4-9379-1374c2c28772" providerId="ADAL" clId="{60CF4E73-4282-43C3-A874-DEC10B9D286E}" dt="2023-12-09T10:43:33.322" v="1207" actId="1076"/>
          <ac:picMkLst>
            <pc:docMk/>
            <pc:sldMk cId="2153617263" sldId="314"/>
            <ac:picMk id="7" creationId="{BA42AAD7-787E-5C4C-7C86-1B6EE4100B67}"/>
          </ac:picMkLst>
        </pc:picChg>
        <pc:picChg chg="add mod">
          <ac:chgData name="Kees Hooyman" userId="d604caa0-c748-4ed4-9379-1374c2c28772" providerId="ADAL" clId="{60CF4E73-4282-43C3-A874-DEC10B9D286E}" dt="2023-12-09T10:44:21.322" v="1211" actId="14100"/>
          <ac:picMkLst>
            <pc:docMk/>
            <pc:sldMk cId="2153617263" sldId="314"/>
            <ac:picMk id="9" creationId="{B695CF55-75ED-AAE3-753C-8154966ED94C}"/>
          </ac:picMkLst>
        </pc:picChg>
        <pc:picChg chg="del">
          <ac:chgData name="Kees Hooyman" userId="d604caa0-c748-4ed4-9379-1374c2c28772" providerId="ADAL" clId="{60CF4E73-4282-43C3-A874-DEC10B9D286E}" dt="2023-12-09T10:42:13.249" v="1143" actId="478"/>
          <ac:picMkLst>
            <pc:docMk/>
            <pc:sldMk cId="2153617263" sldId="314"/>
            <ac:picMk id="11" creationId="{F0477A96-8871-CD3E-A9A6-24BE28D6DB32}"/>
          </ac:picMkLst>
        </pc:picChg>
        <pc:picChg chg="add mod">
          <ac:chgData name="Kees Hooyman" userId="d604caa0-c748-4ed4-9379-1374c2c28772" providerId="ADAL" clId="{60CF4E73-4282-43C3-A874-DEC10B9D286E}" dt="2023-12-09T10:49:30.547" v="1385" actId="14100"/>
          <ac:picMkLst>
            <pc:docMk/>
            <pc:sldMk cId="2153617263" sldId="314"/>
            <ac:picMk id="13" creationId="{E848AC08-F535-CC80-A50D-65B5E14EC8BE}"/>
          </ac:picMkLst>
        </pc:picChg>
        <pc:picChg chg="del">
          <ac:chgData name="Kees Hooyman" userId="d604caa0-c748-4ed4-9379-1374c2c28772" providerId="ADAL" clId="{60CF4E73-4282-43C3-A874-DEC10B9D286E}" dt="2023-12-09T10:42:12.542" v="1142" actId="478"/>
          <ac:picMkLst>
            <pc:docMk/>
            <pc:sldMk cId="2153617263" sldId="314"/>
            <ac:picMk id="15" creationId="{AAC58A2B-30C2-EDB6-CEBE-2332F6EA3693}"/>
          </ac:picMkLst>
        </pc:picChg>
        <pc:picChg chg="del">
          <ac:chgData name="Kees Hooyman" userId="d604caa0-c748-4ed4-9379-1374c2c28772" providerId="ADAL" clId="{60CF4E73-4282-43C3-A874-DEC10B9D286E}" dt="2023-12-09T10:42:11.755" v="1141" actId="478"/>
          <ac:picMkLst>
            <pc:docMk/>
            <pc:sldMk cId="2153617263" sldId="314"/>
            <ac:picMk id="17" creationId="{12A7EE20-22E0-ECE5-B3FB-2022E78EE36A}"/>
          </ac:picMkLst>
        </pc:picChg>
        <pc:picChg chg="add mod">
          <ac:chgData name="Kees Hooyman" userId="d604caa0-c748-4ed4-9379-1374c2c28772" providerId="ADAL" clId="{60CF4E73-4282-43C3-A874-DEC10B9D286E}" dt="2023-12-09T10:50:30.215" v="1393" actId="1076"/>
          <ac:picMkLst>
            <pc:docMk/>
            <pc:sldMk cId="2153617263" sldId="314"/>
            <ac:picMk id="18" creationId="{FFC8C6BF-85FB-E66A-55BD-2110FA10CCA8}"/>
          </ac:picMkLst>
        </pc:picChg>
        <pc:picChg chg="add mod">
          <ac:chgData name="Kees Hooyman" userId="d604caa0-c748-4ed4-9379-1374c2c28772" providerId="ADAL" clId="{60CF4E73-4282-43C3-A874-DEC10B9D286E}" dt="2023-12-09T10:51:01.216" v="1397" actId="14100"/>
          <ac:picMkLst>
            <pc:docMk/>
            <pc:sldMk cId="2153617263" sldId="314"/>
            <ac:picMk id="20" creationId="{47D2CD7D-7C60-744A-D835-FD91C138BC16}"/>
          </ac:picMkLst>
        </pc:picChg>
      </pc:sldChg>
      <pc:sldChg chg="addSp delSp modSp add mod addAnim delAnim modAnim">
        <pc:chgData name="Kees Hooyman" userId="d604caa0-c748-4ed4-9379-1374c2c28772" providerId="ADAL" clId="{60CF4E73-4282-43C3-A874-DEC10B9D286E}" dt="2023-12-09T12:36:34.938" v="1533" actId="20577"/>
        <pc:sldMkLst>
          <pc:docMk/>
          <pc:sldMk cId="93877167" sldId="315"/>
        </pc:sldMkLst>
        <pc:spChg chg="mod">
          <ac:chgData name="Kees Hooyman" userId="d604caa0-c748-4ed4-9379-1374c2c28772" providerId="ADAL" clId="{60CF4E73-4282-43C3-A874-DEC10B9D286E}" dt="2023-12-09T12:36:34.938" v="1533" actId="20577"/>
          <ac:spMkLst>
            <pc:docMk/>
            <pc:sldMk cId="93877167" sldId="315"/>
            <ac:spMk id="3" creationId="{2DE2092D-2257-4E85-6022-F216E056DAF0}"/>
          </ac:spMkLst>
        </pc:spChg>
        <pc:grpChg chg="mod">
          <ac:chgData name="Kees Hooyman" userId="d604caa0-c748-4ed4-9379-1374c2c28772" providerId="ADAL" clId="{60CF4E73-4282-43C3-A874-DEC10B9D286E}" dt="2023-12-09T12:29:02.155" v="1487" actId="1076"/>
          <ac:grpSpMkLst>
            <pc:docMk/>
            <pc:sldMk cId="93877167" sldId="315"/>
            <ac:grpSpMk id="16" creationId="{4A80F6EB-BA68-5BAA-9CB8-8ADED53D5055}"/>
          </ac:grpSpMkLst>
        </pc:grpChg>
        <pc:picChg chg="add del">
          <ac:chgData name="Kees Hooyman" userId="d604caa0-c748-4ed4-9379-1374c2c28772" providerId="ADAL" clId="{60CF4E73-4282-43C3-A874-DEC10B9D286E}" dt="2023-12-09T12:28:55.583" v="1484" actId="478"/>
          <ac:picMkLst>
            <pc:docMk/>
            <pc:sldMk cId="93877167" sldId="315"/>
            <ac:picMk id="7" creationId="{B75587B5-E564-ACF5-16C8-72EAC8338C2F}"/>
          </ac:picMkLst>
        </pc:picChg>
        <pc:picChg chg="add del mod">
          <ac:chgData name="Kees Hooyman" userId="d604caa0-c748-4ed4-9379-1374c2c28772" providerId="ADAL" clId="{60CF4E73-4282-43C3-A874-DEC10B9D286E}" dt="2023-12-09T12:28:58.535" v="1486" actId="1076"/>
          <ac:picMkLst>
            <pc:docMk/>
            <pc:sldMk cId="93877167" sldId="315"/>
            <ac:picMk id="18" creationId="{4BDB7823-E907-4C09-0547-56A621FDE930}"/>
          </ac:picMkLst>
        </pc:picChg>
      </pc:sldChg>
      <pc:sldChg chg="add del">
        <pc:chgData name="Kees Hooyman" userId="d604caa0-c748-4ed4-9379-1374c2c28772" providerId="ADAL" clId="{60CF4E73-4282-43C3-A874-DEC10B9D286E}" dt="2023-12-09T12:29:14.243" v="1491"/>
        <pc:sldMkLst>
          <pc:docMk/>
          <pc:sldMk cId="1170548532" sldId="316"/>
        </pc:sldMkLst>
      </pc:sldChg>
      <pc:sldChg chg="addSp delSp modSp add mod delAnim modAnim">
        <pc:chgData name="Kees Hooyman" userId="d604caa0-c748-4ed4-9379-1374c2c28772" providerId="ADAL" clId="{60CF4E73-4282-43C3-A874-DEC10B9D286E}" dt="2023-12-09T13:33:10.484" v="1907" actId="478"/>
        <pc:sldMkLst>
          <pc:docMk/>
          <pc:sldMk cId="2964688725" sldId="316"/>
        </pc:sldMkLst>
        <pc:spChg chg="mod">
          <ac:chgData name="Kees Hooyman" userId="d604caa0-c748-4ed4-9379-1374c2c28772" providerId="ADAL" clId="{60CF4E73-4282-43C3-A874-DEC10B9D286E}" dt="2023-12-09T13:19:22.596" v="1737" actId="554"/>
          <ac:spMkLst>
            <pc:docMk/>
            <pc:sldMk cId="2964688725" sldId="316"/>
            <ac:spMk id="3" creationId="{2DE2092D-2257-4E85-6022-F216E056DAF0}"/>
          </ac:spMkLst>
        </pc:spChg>
        <pc:spChg chg="mod">
          <ac:chgData name="Kees Hooyman" userId="d604caa0-c748-4ed4-9379-1374c2c28772" providerId="ADAL" clId="{60CF4E73-4282-43C3-A874-DEC10B9D286E}" dt="2023-12-09T12:58:03.870" v="1650" actId="20577"/>
          <ac:spMkLst>
            <pc:docMk/>
            <pc:sldMk cId="2964688725" sldId="316"/>
            <ac:spMk id="4" creationId="{9093881B-BBBC-F317-F657-AC889EFC4103}"/>
          </ac:spMkLst>
        </pc:spChg>
        <pc:spChg chg="add del mod">
          <ac:chgData name="Kees Hooyman" userId="d604caa0-c748-4ed4-9379-1374c2c28772" providerId="ADAL" clId="{60CF4E73-4282-43C3-A874-DEC10B9D286E}" dt="2023-12-09T13:33:10.484" v="1907" actId="478"/>
          <ac:spMkLst>
            <pc:docMk/>
            <pc:sldMk cId="2964688725" sldId="316"/>
            <ac:spMk id="15" creationId="{46DC635E-0CBF-63E9-0E8D-B2DC3ED9F7CE}"/>
          </ac:spMkLst>
        </pc:spChg>
        <pc:picChg chg="del">
          <ac:chgData name="Kees Hooyman" userId="d604caa0-c748-4ed4-9379-1374c2c28772" providerId="ADAL" clId="{60CF4E73-4282-43C3-A874-DEC10B9D286E}" dt="2023-12-09T12:57:48.669" v="1616" actId="478"/>
          <ac:picMkLst>
            <pc:docMk/>
            <pc:sldMk cId="2964688725" sldId="316"/>
            <ac:picMk id="7" creationId="{BA42AAD7-787E-5C4C-7C86-1B6EE4100B67}"/>
          </ac:picMkLst>
        </pc:picChg>
        <pc:picChg chg="add mod">
          <ac:chgData name="Kees Hooyman" userId="d604caa0-c748-4ed4-9379-1374c2c28772" providerId="ADAL" clId="{60CF4E73-4282-43C3-A874-DEC10B9D286E}" dt="2023-12-09T13:33:01.346" v="1905" actId="14100"/>
          <ac:picMkLst>
            <pc:docMk/>
            <pc:sldMk cId="2964688725" sldId="316"/>
            <ac:picMk id="8" creationId="{ACAE658F-80BD-E9DC-A325-4DF93A6933ED}"/>
          </ac:picMkLst>
        </pc:picChg>
        <pc:picChg chg="del">
          <ac:chgData name="Kees Hooyman" userId="d604caa0-c748-4ed4-9379-1374c2c28772" providerId="ADAL" clId="{60CF4E73-4282-43C3-A874-DEC10B9D286E}" dt="2023-12-09T12:57:49.957" v="1617" actId="478"/>
          <ac:picMkLst>
            <pc:docMk/>
            <pc:sldMk cId="2964688725" sldId="316"/>
            <ac:picMk id="9" creationId="{B695CF55-75ED-AAE3-753C-8154966ED94C}"/>
          </ac:picMkLst>
        </pc:picChg>
        <pc:picChg chg="add mod">
          <ac:chgData name="Kees Hooyman" userId="d604caa0-c748-4ed4-9379-1374c2c28772" providerId="ADAL" clId="{60CF4E73-4282-43C3-A874-DEC10B9D286E}" dt="2023-12-09T13:33:04.290" v="1906" actId="14100"/>
          <ac:picMkLst>
            <pc:docMk/>
            <pc:sldMk cId="2964688725" sldId="316"/>
            <ac:picMk id="12" creationId="{E7B0CAA4-76BF-7FD3-147C-2FE16C887DFF}"/>
          </ac:picMkLst>
        </pc:picChg>
        <pc:picChg chg="del">
          <ac:chgData name="Kees Hooyman" userId="d604caa0-c748-4ed4-9379-1374c2c28772" providerId="ADAL" clId="{60CF4E73-4282-43C3-A874-DEC10B9D286E}" dt="2023-12-09T12:57:47.943" v="1615" actId="478"/>
          <ac:picMkLst>
            <pc:docMk/>
            <pc:sldMk cId="2964688725" sldId="316"/>
            <ac:picMk id="13" creationId="{E848AC08-F535-CC80-A50D-65B5E14EC8BE}"/>
          </ac:picMkLst>
        </pc:picChg>
        <pc:picChg chg="add del mod">
          <ac:chgData name="Kees Hooyman" userId="d604caa0-c748-4ed4-9379-1374c2c28772" providerId="ADAL" clId="{60CF4E73-4282-43C3-A874-DEC10B9D286E}" dt="2023-12-09T13:32:51.262" v="1903" actId="478"/>
          <ac:picMkLst>
            <pc:docMk/>
            <pc:sldMk cId="2964688725" sldId="316"/>
            <ac:picMk id="17" creationId="{DAD9051B-FD40-36D4-AAAE-C7218F68F1B7}"/>
          </ac:picMkLst>
        </pc:picChg>
        <pc:picChg chg="del">
          <ac:chgData name="Kees Hooyman" userId="d604caa0-c748-4ed4-9379-1374c2c28772" providerId="ADAL" clId="{60CF4E73-4282-43C3-A874-DEC10B9D286E}" dt="2023-12-09T12:57:47.268" v="1614" actId="478"/>
          <ac:picMkLst>
            <pc:docMk/>
            <pc:sldMk cId="2964688725" sldId="316"/>
            <ac:picMk id="18" creationId="{FFC8C6BF-85FB-E66A-55BD-2110FA10CCA8}"/>
          </ac:picMkLst>
        </pc:picChg>
        <pc:picChg chg="del mod">
          <ac:chgData name="Kees Hooyman" userId="d604caa0-c748-4ed4-9379-1374c2c28772" providerId="ADAL" clId="{60CF4E73-4282-43C3-A874-DEC10B9D286E}" dt="2023-12-09T12:57:46.529" v="1613" actId="478"/>
          <ac:picMkLst>
            <pc:docMk/>
            <pc:sldMk cId="2964688725" sldId="316"/>
            <ac:picMk id="20" creationId="{47D2CD7D-7C60-744A-D835-FD91C138BC16}"/>
          </ac:picMkLst>
        </pc:picChg>
        <pc:picChg chg="add del mod">
          <ac:chgData name="Kees Hooyman" userId="d604caa0-c748-4ed4-9379-1374c2c28772" providerId="ADAL" clId="{60CF4E73-4282-43C3-A874-DEC10B9D286E}" dt="2023-12-09T13:32:49.078" v="1901" actId="478"/>
          <ac:picMkLst>
            <pc:docMk/>
            <pc:sldMk cId="2964688725" sldId="316"/>
            <ac:picMk id="21" creationId="{F3C9BB16-D55B-8416-F2DB-7546A800C8A0}"/>
          </ac:picMkLst>
        </pc:picChg>
        <pc:picChg chg="add del mod">
          <ac:chgData name="Kees Hooyman" userId="d604caa0-c748-4ed4-9379-1374c2c28772" providerId="ADAL" clId="{60CF4E73-4282-43C3-A874-DEC10B9D286E}" dt="2023-12-09T13:32:49.753" v="1902" actId="478"/>
          <ac:picMkLst>
            <pc:docMk/>
            <pc:sldMk cId="2964688725" sldId="316"/>
            <ac:picMk id="23" creationId="{80077169-286D-E6BB-4C78-359998015220}"/>
          </ac:picMkLst>
        </pc:picChg>
        <pc:picChg chg="add del mod">
          <ac:chgData name="Kees Hooyman" userId="d604caa0-c748-4ed4-9379-1374c2c28772" providerId="ADAL" clId="{60CF4E73-4282-43C3-A874-DEC10B9D286E}" dt="2023-12-09T13:32:47.696" v="1899" actId="478"/>
          <ac:picMkLst>
            <pc:docMk/>
            <pc:sldMk cId="2964688725" sldId="316"/>
            <ac:picMk id="25" creationId="{EDE8F29B-6A6F-1D19-8E57-1D330307E494}"/>
          </ac:picMkLst>
        </pc:picChg>
        <pc:picChg chg="add del mod">
          <ac:chgData name="Kees Hooyman" userId="d604caa0-c748-4ed4-9379-1374c2c28772" providerId="ADAL" clId="{60CF4E73-4282-43C3-A874-DEC10B9D286E}" dt="2023-12-09T13:32:48.402" v="1900" actId="478"/>
          <ac:picMkLst>
            <pc:docMk/>
            <pc:sldMk cId="2964688725" sldId="316"/>
            <ac:picMk id="27" creationId="{C00E3C8A-51F5-13E5-6454-7D69A9725A2D}"/>
          </ac:picMkLst>
        </pc:picChg>
      </pc:sldChg>
      <pc:sldChg chg="modSp add mod modAnim">
        <pc:chgData name="Kees Hooyman" userId="d604caa0-c748-4ed4-9379-1374c2c28772" providerId="ADAL" clId="{60CF4E73-4282-43C3-A874-DEC10B9D286E}" dt="2023-12-09T14:57:15.853" v="1953" actId="20577"/>
        <pc:sldMkLst>
          <pc:docMk/>
          <pc:sldMk cId="1607057357" sldId="317"/>
        </pc:sldMkLst>
        <pc:spChg chg="mod">
          <ac:chgData name="Kees Hooyman" userId="d604caa0-c748-4ed4-9379-1374c2c28772" providerId="ADAL" clId="{60CF4E73-4282-43C3-A874-DEC10B9D286E}" dt="2023-12-09T14:57:15.853" v="1953" actId="20577"/>
          <ac:spMkLst>
            <pc:docMk/>
            <pc:sldMk cId="1607057357" sldId="317"/>
            <ac:spMk id="15" creationId="{46DC635E-0CBF-63E9-0E8D-B2DC3ED9F7CE}"/>
          </ac:spMkLst>
        </pc:spChg>
        <pc:picChg chg="mod ord">
          <ac:chgData name="Kees Hooyman" userId="d604caa0-c748-4ed4-9379-1374c2c28772" providerId="ADAL" clId="{60CF4E73-4282-43C3-A874-DEC10B9D286E}" dt="2023-12-09T14:55:24.740" v="1925" actId="1076"/>
          <ac:picMkLst>
            <pc:docMk/>
            <pc:sldMk cId="1607057357" sldId="317"/>
            <ac:picMk id="21" creationId="{F3C9BB16-D55B-8416-F2DB-7546A800C8A0}"/>
          </ac:picMkLst>
        </pc:picChg>
        <pc:picChg chg="ord">
          <ac:chgData name="Kees Hooyman" userId="d604caa0-c748-4ed4-9379-1374c2c28772" providerId="ADAL" clId="{60CF4E73-4282-43C3-A874-DEC10B9D286E}" dt="2023-12-09T14:55:12.296" v="1921" actId="170"/>
          <ac:picMkLst>
            <pc:docMk/>
            <pc:sldMk cId="1607057357" sldId="317"/>
            <ac:picMk id="23" creationId="{80077169-286D-E6BB-4C78-359998015220}"/>
          </ac:picMkLst>
        </pc:picChg>
        <pc:picChg chg="mod">
          <ac:chgData name="Kees Hooyman" userId="d604caa0-c748-4ed4-9379-1374c2c28772" providerId="ADAL" clId="{60CF4E73-4282-43C3-A874-DEC10B9D286E}" dt="2023-12-09T14:55:21.514" v="1924" actId="1076"/>
          <ac:picMkLst>
            <pc:docMk/>
            <pc:sldMk cId="1607057357" sldId="317"/>
            <ac:picMk id="25" creationId="{EDE8F29B-6A6F-1D19-8E57-1D330307E494}"/>
          </ac:picMkLst>
        </pc:picChg>
        <pc:picChg chg="mod">
          <ac:chgData name="Kees Hooyman" userId="d604caa0-c748-4ed4-9379-1374c2c28772" providerId="ADAL" clId="{60CF4E73-4282-43C3-A874-DEC10B9D286E}" dt="2023-12-09T14:55:38.333" v="1926" actId="1076"/>
          <ac:picMkLst>
            <pc:docMk/>
            <pc:sldMk cId="1607057357" sldId="317"/>
            <ac:picMk id="27" creationId="{C00E3C8A-51F5-13E5-6454-7D69A9725A2D}"/>
          </ac:picMkLst>
        </pc:picChg>
      </pc:sldChg>
      <pc:sldChg chg="addSp delSp modSp add mod delAnim modAnim">
        <pc:chgData name="Kees Hooyman" userId="d604caa0-c748-4ed4-9379-1374c2c28772" providerId="ADAL" clId="{60CF4E73-4282-43C3-A874-DEC10B9D286E}" dt="2023-12-09T15:10:58.974" v="2241" actId="1076"/>
        <pc:sldMkLst>
          <pc:docMk/>
          <pc:sldMk cId="2744886799" sldId="318"/>
        </pc:sldMkLst>
        <pc:spChg chg="del">
          <ac:chgData name="Kees Hooyman" userId="d604caa0-c748-4ed4-9379-1374c2c28772" providerId="ADAL" clId="{60CF4E73-4282-43C3-A874-DEC10B9D286E}" dt="2023-12-09T14:57:59.440" v="1967" actId="478"/>
          <ac:spMkLst>
            <pc:docMk/>
            <pc:sldMk cId="2744886799" sldId="318"/>
            <ac:spMk id="3" creationId="{2DE2092D-2257-4E85-6022-F216E056DAF0}"/>
          </ac:spMkLst>
        </pc:spChg>
        <pc:spChg chg="add mod">
          <ac:chgData name="Kees Hooyman" userId="d604caa0-c748-4ed4-9379-1374c2c28772" providerId="ADAL" clId="{60CF4E73-4282-43C3-A874-DEC10B9D286E}" dt="2023-12-09T15:10:58.974" v="2241" actId="1076"/>
          <ac:spMkLst>
            <pc:docMk/>
            <pc:sldMk cId="2744886799" sldId="318"/>
            <ac:spMk id="5" creationId="{090CF3E9-A0B9-59B0-FE6F-D0476868D221}"/>
          </ac:spMkLst>
        </pc:spChg>
        <pc:spChg chg="mod">
          <ac:chgData name="Kees Hooyman" userId="d604caa0-c748-4ed4-9379-1374c2c28772" providerId="ADAL" clId="{60CF4E73-4282-43C3-A874-DEC10B9D286E}" dt="2023-12-09T14:58:44.740" v="2057" actId="14100"/>
          <ac:spMkLst>
            <pc:docMk/>
            <pc:sldMk cId="2744886799" sldId="318"/>
            <ac:spMk id="15" creationId="{46DC635E-0CBF-63E9-0E8D-B2DC3ED9F7CE}"/>
          </ac:spMkLst>
        </pc:spChg>
        <pc:picChg chg="add del mod">
          <ac:chgData name="Kees Hooyman" userId="d604caa0-c748-4ed4-9379-1374c2c28772" providerId="ADAL" clId="{60CF4E73-4282-43C3-A874-DEC10B9D286E}" dt="2023-12-09T14:57:49.854" v="1965" actId="1076"/>
          <ac:picMkLst>
            <pc:docMk/>
            <pc:sldMk cId="2744886799" sldId="318"/>
            <ac:picMk id="8" creationId="{ACAE658F-80BD-E9DC-A325-4DF93A6933ED}"/>
          </ac:picMkLst>
        </pc:picChg>
        <pc:picChg chg="del">
          <ac:chgData name="Kees Hooyman" userId="d604caa0-c748-4ed4-9379-1374c2c28772" providerId="ADAL" clId="{60CF4E73-4282-43C3-A874-DEC10B9D286E}" dt="2023-12-09T14:57:39.641" v="1960" actId="478"/>
          <ac:picMkLst>
            <pc:docMk/>
            <pc:sldMk cId="2744886799" sldId="318"/>
            <ac:picMk id="12" creationId="{E7B0CAA4-76BF-7FD3-147C-2FE16C887DFF}"/>
          </ac:picMkLst>
        </pc:picChg>
        <pc:picChg chg="del">
          <ac:chgData name="Kees Hooyman" userId="d604caa0-c748-4ed4-9379-1374c2c28772" providerId="ADAL" clId="{60CF4E73-4282-43C3-A874-DEC10B9D286E}" dt="2023-12-09T14:57:38.997" v="1959" actId="478"/>
          <ac:picMkLst>
            <pc:docMk/>
            <pc:sldMk cId="2744886799" sldId="318"/>
            <ac:picMk id="17" creationId="{DAD9051B-FD40-36D4-AAAE-C7218F68F1B7}"/>
          </ac:picMkLst>
        </pc:picChg>
        <pc:picChg chg="del">
          <ac:chgData name="Kees Hooyman" userId="d604caa0-c748-4ed4-9379-1374c2c28772" providerId="ADAL" clId="{60CF4E73-4282-43C3-A874-DEC10B9D286E}" dt="2023-12-09T14:57:37.252" v="1956" actId="478"/>
          <ac:picMkLst>
            <pc:docMk/>
            <pc:sldMk cId="2744886799" sldId="318"/>
            <ac:picMk id="21" creationId="{F3C9BB16-D55B-8416-F2DB-7546A800C8A0}"/>
          </ac:picMkLst>
        </pc:picChg>
        <pc:picChg chg="del">
          <ac:chgData name="Kees Hooyman" userId="d604caa0-c748-4ed4-9379-1374c2c28772" providerId="ADAL" clId="{60CF4E73-4282-43C3-A874-DEC10B9D286E}" dt="2023-12-09T14:57:37.897" v="1957" actId="478"/>
          <ac:picMkLst>
            <pc:docMk/>
            <pc:sldMk cId="2744886799" sldId="318"/>
            <ac:picMk id="23" creationId="{80077169-286D-E6BB-4C78-359998015220}"/>
          </ac:picMkLst>
        </pc:picChg>
        <pc:picChg chg="del">
          <ac:chgData name="Kees Hooyman" userId="d604caa0-c748-4ed4-9379-1374c2c28772" providerId="ADAL" clId="{60CF4E73-4282-43C3-A874-DEC10B9D286E}" dt="2023-12-09T14:57:38.383" v="1958" actId="478"/>
          <ac:picMkLst>
            <pc:docMk/>
            <pc:sldMk cId="2744886799" sldId="318"/>
            <ac:picMk id="25" creationId="{EDE8F29B-6A6F-1D19-8E57-1D330307E494}"/>
          </ac:picMkLst>
        </pc:picChg>
        <pc:picChg chg="del">
          <ac:chgData name="Kees Hooyman" userId="d604caa0-c748-4ed4-9379-1374c2c28772" providerId="ADAL" clId="{60CF4E73-4282-43C3-A874-DEC10B9D286E}" dt="2023-12-09T14:57:36.638" v="1955" actId="478"/>
          <ac:picMkLst>
            <pc:docMk/>
            <pc:sldMk cId="2744886799" sldId="318"/>
            <ac:picMk id="27" creationId="{C00E3C8A-51F5-13E5-6454-7D69A9725A2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EFE4D-A7C9-41E9-B903-D44938C36DB2}" type="datetimeFigureOut">
              <a:rPr lang="nl-NL" smtClean="0"/>
              <a:t>13-12-2023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109A1-0381-4C32-BC8E-34C7C11EA35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0881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6E371C-6E8E-4743-A74C-0742BFAAF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8015679-3DDD-4B9C-8E6D-9A2EC55CD3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CDC0D3-C635-417F-BCA1-45D075B6D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79A9-7068-4231-B7FD-A8F64019F80D}" type="datetimeFigureOut">
              <a:rPr lang="nl-NL" smtClean="0"/>
              <a:t>13-12-2023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50CE87-7E90-48F2-AB14-EE1B9587C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8145E17-A370-4CB7-8583-733BB438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64EA-A490-4D43-BB10-7FF31D45A73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213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447F1E-E4BA-46D6-8C41-4E93E70C5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B721655-E443-4567-879A-43604B1F00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366948-F09F-467B-9962-842852791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79A9-7068-4231-B7FD-A8F64019F80D}" type="datetimeFigureOut">
              <a:rPr lang="nl-NL" smtClean="0"/>
              <a:t>13-12-2023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0CF31-E37C-4A14-A8B4-4D151C97F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583F15-0738-4FE5-B2C6-CF712BD74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64EA-A490-4D43-BB10-7FF31D45A73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7795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7239350-CF04-42B5-A77F-C9CF72BD5B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A46664E-7759-4E85-AAD4-BD0500DDB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C218D9-2975-4F44-A385-3533E01E2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79A9-7068-4231-B7FD-A8F64019F80D}" type="datetimeFigureOut">
              <a:rPr lang="nl-NL" smtClean="0"/>
              <a:t>13-12-2023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5AB00D-714C-4997-B7A3-07825E6F5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179A2E-8CFA-44BF-B724-E8885485B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64EA-A490-4D43-BB10-7FF31D45A73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7199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849E5-CD78-4A25-BC60-0710D8BBA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C6D67D-858F-452E-8EF8-4DE3AA71F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BBEDB55-794B-4BDC-845E-56057123D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79A9-7068-4231-B7FD-A8F64019F80D}" type="datetimeFigureOut">
              <a:rPr lang="nl-NL" smtClean="0"/>
              <a:t>13-12-2023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181DEB-4856-4CB5-B470-76B317D84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2073D84-CB03-424C-8FB2-4627609FB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64EA-A490-4D43-BB10-7FF31D45A73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855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F684E9-7B4E-40D8-9FC0-173792E83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92D157-F20F-47C0-B41B-BFDA2D089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C46C95-C5AE-475E-A849-D87625570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79A9-7068-4231-B7FD-A8F64019F80D}" type="datetimeFigureOut">
              <a:rPr lang="nl-NL" smtClean="0"/>
              <a:t>13-12-2023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9D32BD-2FC5-4ACD-91E8-AA06F401D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FC0E22-B402-4A7C-862D-D8351127F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64EA-A490-4D43-BB10-7FF31D45A73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49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DC0E94-3DCD-4B18-B114-CD288EE05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9B6DAB-DA12-4567-8415-82FC442D6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C3C5EB5-5140-46B0-87E7-00232E62A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5FB5A14-86BB-4A08-979D-5A20EEAA6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79A9-7068-4231-B7FD-A8F64019F80D}" type="datetimeFigureOut">
              <a:rPr lang="nl-NL" smtClean="0"/>
              <a:t>13-12-2023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4CB73D1-5274-48C2-9A9B-42516EC17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1416706-73CF-4CCC-AF76-3E1FDF1CD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64EA-A490-4D43-BB10-7FF31D45A73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8815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44485-281B-4F7C-BA6C-4F6F50C2A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131BF66-E385-4CFD-B5A8-236E9AA03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79272FB-B85A-426A-88B2-1AE3EE493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554871B-2FFF-48CF-A6A9-865AC7983D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53DE11A-3300-4A80-9B61-A20E0FED89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9C3B4D5-D97B-4FCE-9FDE-795503CA3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79A9-7068-4231-B7FD-A8F64019F80D}" type="datetimeFigureOut">
              <a:rPr lang="nl-NL" smtClean="0"/>
              <a:t>13-12-2023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52ACD85-C1DB-48EF-B323-6B4F31E86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180420B-5BEF-4744-A2CB-28034A735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64EA-A490-4D43-BB10-7FF31D45A73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9610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69BC06-9F0C-4748-9BD8-761D3A27B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457D2F6-4A9E-4FD5-9CEE-BA11256B5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79A9-7068-4231-B7FD-A8F64019F80D}" type="datetimeFigureOut">
              <a:rPr lang="nl-NL" smtClean="0"/>
              <a:t>13-12-2023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9369A63-7E47-4D4C-B951-D174BA849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9F3505E-D9F7-4A09-A2DF-704DF81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64EA-A490-4D43-BB10-7FF31D45A73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210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64FAA6A-92F6-4CF2-B82D-EC380A693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79A9-7068-4231-B7FD-A8F64019F80D}" type="datetimeFigureOut">
              <a:rPr lang="nl-NL" smtClean="0"/>
              <a:t>13-12-2023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85BE4AC-755A-4CDA-941C-514EBDD90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20B3A8F-DBA7-4664-8385-BE7EE12D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64EA-A490-4D43-BB10-7FF31D45A73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32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DA0C32-8ED8-49A8-AFA8-511FA2064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E2F045-C435-4BFA-83E3-165AD436C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627626D-C7A5-422B-B949-F7D7502ED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F951972-6C6A-4059-9F6F-A76260542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79A9-7068-4231-B7FD-A8F64019F80D}" type="datetimeFigureOut">
              <a:rPr lang="nl-NL" smtClean="0"/>
              <a:t>13-12-2023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BE9BDA7-D5D3-4141-B2F4-019FC3364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A3BB1E2-3001-4C93-8F12-F460B2B3E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64EA-A490-4D43-BB10-7FF31D45A73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169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17DC1-E9B3-4169-9B6B-F9ACBC69C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A80ECA5-85EA-459A-B9EB-2B554E9A33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90486C6-A1F4-4391-9F43-831920210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FCF5822-4CE9-4458-8110-5A7171763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79A9-7068-4231-B7FD-A8F64019F80D}" type="datetimeFigureOut">
              <a:rPr lang="nl-NL" smtClean="0"/>
              <a:t>13-12-2023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C91EA64-A6A5-4F9D-890E-2C2E5C219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9CC5A5F-DCEC-4C9D-90BA-22FDE1A45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64EA-A490-4D43-BB10-7FF31D45A73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7936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82A93C7-9DB5-48FB-8589-E94AA7BD1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1706B3E-3B43-4E34-8019-6D5F6A529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8620B4-81FA-49E9-A14B-BB458EB431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F79A9-7068-4231-B7FD-A8F64019F80D}" type="datetimeFigureOut">
              <a:rPr lang="nl-NL" smtClean="0"/>
              <a:t>13-12-2023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0316A4-F104-4AFC-80B5-F63035DB9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5B7B5B-C315-45BA-A9BF-E81B48727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564EA-A490-4D43-BB10-7FF31D45A73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72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jpeg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jpe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948106BF-DD62-4549-AB1F-CB1430672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5" y="165849"/>
            <a:ext cx="2547236" cy="10918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9A17E32-7B76-44E4-A3F5-8C0A1E834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48871"/>
            <a:ext cx="9144000" cy="1175204"/>
          </a:xfrm>
        </p:spPr>
        <p:txBody>
          <a:bodyPr>
            <a:normAutofit/>
          </a:bodyPr>
          <a:lstStyle/>
          <a:p>
            <a:r>
              <a:rPr lang="nl-NL" sz="5000">
                <a:latin typeface="Glypha LT Std" panose="02060503030505020204" pitchFamily="18" charset="0"/>
              </a:rPr>
              <a:t>Quantum in je huiskamer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23BF1CF-DD54-4D52-A880-B272133FC4BD}"/>
              </a:ext>
            </a:extLst>
          </p:cNvPr>
          <p:cNvSpPr txBox="1"/>
          <p:nvPr/>
        </p:nvSpPr>
        <p:spPr>
          <a:xfrm>
            <a:off x="2910442" y="626973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>
                <a:latin typeface="DIN Next LT Pro" panose="020B0503020203050203" pitchFamily="34" charset="0"/>
              </a:rPr>
              <a:t>thiememeulenhoff.nl/natuurkunde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7632B67-485A-46F4-A999-E08D83797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18938"/>
            <a:ext cx="3614035" cy="933261"/>
          </a:xfrm>
          <a:prstGeom prst="rect">
            <a:avLst/>
          </a:prstGeom>
        </p:spPr>
      </p:pic>
      <p:pic>
        <p:nvPicPr>
          <p:cNvPr id="1026" name="Picture 2" descr="Samsung TV QE65QN93BAT NEO QLED 4K 65 - Ik Willem Nu">
            <a:extLst>
              <a:ext uri="{FF2B5EF4-FFF2-40B4-BE49-F238E27FC236}">
                <a16:creationId xmlns:a16="http://schemas.microsoft.com/office/drawing/2014/main" id="{4EBC842D-292C-E6B6-241E-505FE47E7B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6" b="9166"/>
          <a:stretch/>
        </p:blipFill>
        <p:spPr bwMode="auto">
          <a:xfrm>
            <a:off x="6992459" y="2253480"/>
            <a:ext cx="4637566" cy="365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mplete solar set - 6000WP - 15 panelen - Inclusief omvormer en installatiemateriaal">
            <a:extLst>
              <a:ext uri="{FF2B5EF4-FFF2-40B4-BE49-F238E27FC236}">
                <a16:creationId xmlns:a16="http://schemas.microsoft.com/office/drawing/2014/main" id="{D0F85A8D-625A-4E8E-1863-AF5E4CF3FD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6" b="10772"/>
          <a:stretch/>
        </p:blipFill>
        <p:spPr bwMode="auto">
          <a:xfrm>
            <a:off x="707583" y="2581734"/>
            <a:ext cx="3807268" cy="269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Dlicht Nederland | Hoe werkt een led lichtbron">
            <a:extLst>
              <a:ext uri="{FF2B5EF4-FFF2-40B4-BE49-F238E27FC236}">
                <a16:creationId xmlns:a16="http://schemas.microsoft.com/office/drawing/2014/main" id="{CF481908-E3EE-20E1-4459-4E8209F35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4051754"/>
            <a:ext cx="24574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et ontstaan van LED verlichting. Alle informatie. - Ledlampenfabriek.nl">
            <a:extLst>
              <a:ext uri="{FF2B5EF4-FFF2-40B4-BE49-F238E27FC236}">
                <a16:creationId xmlns:a16="http://schemas.microsoft.com/office/drawing/2014/main" id="{7CE1CAA9-6A59-DEFC-4806-A531150EB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9" y="2253480"/>
            <a:ext cx="1700212" cy="176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110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948106BF-DD62-4549-AB1F-CB1430672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5" y="165850"/>
            <a:ext cx="1966210" cy="84277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9A17E32-7B76-44E4-A3F5-8C0A1E834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0638" y="179139"/>
            <a:ext cx="8901112" cy="769732"/>
          </a:xfrm>
        </p:spPr>
        <p:txBody>
          <a:bodyPr>
            <a:normAutofit/>
          </a:bodyPr>
          <a:lstStyle/>
          <a:p>
            <a:r>
              <a:rPr lang="nl-NL" sz="4400">
                <a:latin typeface="Glypha LT Std" panose="02060503030505020204" pitchFamily="18" charset="0"/>
              </a:rPr>
              <a:t>Quantum in je huiskamer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23BF1CF-DD54-4D52-A880-B272133FC4BD}"/>
              </a:ext>
            </a:extLst>
          </p:cNvPr>
          <p:cNvSpPr txBox="1"/>
          <p:nvPr/>
        </p:nvSpPr>
        <p:spPr>
          <a:xfrm>
            <a:off x="2910442" y="626973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>
                <a:latin typeface="DIN Next LT Pro" panose="020B0503020203050203" pitchFamily="34" charset="0"/>
              </a:rPr>
              <a:t>thiememeulenhoff.nl/natuurkunde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7632B67-485A-46F4-A999-E08D83797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599" y="218938"/>
            <a:ext cx="2547236" cy="65777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093881B-BBBC-F317-F657-AC889EFC4103}"/>
              </a:ext>
            </a:extLst>
          </p:cNvPr>
          <p:cNvSpPr txBox="1"/>
          <p:nvPr/>
        </p:nvSpPr>
        <p:spPr>
          <a:xfrm>
            <a:off x="953233" y="1307122"/>
            <a:ext cx="10195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Digitale leeromgeving - eDition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DE2092D-2257-4E85-6022-F216E056DAF0}"/>
              </a:ext>
            </a:extLst>
          </p:cNvPr>
          <p:cNvSpPr txBox="1"/>
          <p:nvPr/>
        </p:nvSpPr>
        <p:spPr>
          <a:xfrm>
            <a:off x="953231" y="2128840"/>
            <a:ext cx="5035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Start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Begrijpen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Oefenen A en 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Zelftoets 1 en 2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CAE658F-80BD-E9DC-A325-4DF93A693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950" y="2020782"/>
            <a:ext cx="5760000" cy="377033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7B0CAA4-76BF-7FD3-147C-2FE16C887D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7435" y="2376507"/>
            <a:ext cx="5760000" cy="3507223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46DC635E-0CBF-63E9-0E8D-B2DC3ED9F7CE}"/>
              </a:ext>
            </a:extLst>
          </p:cNvPr>
          <p:cNvSpPr txBox="1"/>
          <p:nvPr/>
        </p:nvSpPr>
        <p:spPr>
          <a:xfrm>
            <a:off x="953231" y="2128840"/>
            <a:ext cx="3233287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Begrijpen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/>
              <a:t>Eén juiste keuze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/>
              <a:t>Meerdere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/>
              <a:t>Matrix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/>
              <a:t>Stelling A en 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/>
              <a:t>Gap Choice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/>
              <a:t>Gap Match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/>
              <a:t>Open vraag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sz="2400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DAD9051B-FD40-36D4-AAAE-C7218F68F1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3889" y="1300833"/>
            <a:ext cx="4320000" cy="3919505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EDE8F29B-6A6F-1D19-8E57-1D330307E4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7950" y="1881122"/>
            <a:ext cx="4320000" cy="4860926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80077169-286D-E6BB-4C78-3599980152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0421" y="1300833"/>
            <a:ext cx="4320000" cy="438407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F3C9BB16-D55B-8416-F2DB-7546A800C8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5496" y="1885492"/>
            <a:ext cx="4320000" cy="4384238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C00E3C8A-51F5-13E5-6454-7D69A9725A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7232" y="1279986"/>
            <a:ext cx="4320000" cy="460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5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948106BF-DD62-4549-AB1F-CB1430672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5" y="165850"/>
            <a:ext cx="1966210" cy="84277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9A17E32-7B76-44E4-A3F5-8C0A1E834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0638" y="179139"/>
            <a:ext cx="8901112" cy="769732"/>
          </a:xfrm>
        </p:spPr>
        <p:txBody>
          <a:bodyPr>
            <a:normAutofit/>
          </a:bodyPr>
          <a:lstStyle/>
          <a:p>
            <a:r>
              <a:rPr lang="nl-NL" sz="4400">
                <a:latin typeface="Glypha LT Std" panose="02060503030505020204" pitchFamily="18" charset="0"/>
              </a:rPr>
              <a:t>Quantum in je huiskamer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23BF1CF-DD54-4D52-A880-B272133FC4BD}"/>
              </a:ext>
            </a:extLst>
          </p:cNvPr>
          <p:cNvSpPr txBox="1"/>
          <p:nvPr/>
        </p:nvSpPr>
        <p:spPr>
          <a:xfrm>
            <a:off x="2910442" y="626973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>
                <a:latin typeface="DIN Next LT Pro" panose="020B0503020203050203" pitchFamily="34" charset="0"/>
              </a:rPr>
              <a:t>thiememeulenhoff.nl/natuurkunde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7632B67-485A-46F4-A999-E08D83797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599" y="218938"/>
            <a:ext cx="2547236" cy="65777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093881B-BBBC-F317-F657-AC889EFC4103}"/>
              </a:ext>
            </a:extLst>
          </p:cNvPr>
          <p:cNvSpPr txBox="1"/>
          <p:nvPr/>
        </p:nvSpPr>
        <p:spPr>
          <a:xfrm>
            <a:off x="953233" y="1307122"/>
            <a:ext cx="10195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Digitale leeromgeving - eDition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CAE658F-80BD-E9DC-A325-4DF93A693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28840"/>
            <a:ext cx="5472516" cy="3582159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46DC635E-0CBF-63E9-0E8D-B2DC3ED9F7CE}"/>
              </a:ext>
            </a:extLst>
          </p:cNvPr>
          <p:cNvSpPr txBox="1"/>
          <p:nvPr/>
        </p:nvSpPr>
        <p:spPr>
          <a:xfrm>
            <a:off x="953231" y="2128840"/>
            <a:ext cx="4004251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Kies een paragraaf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Bekijk de vragen van Begrijpen in het boek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Maak die vragen in eDition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sz="240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90CF3E9-A0B9-59B0-FE6F-D0476868D221}"/>
              </a:ext>
            </a:extLst>
          </p:cNvPr>
          <p:cNvSpPr txBox="1"/>
          <p:nvPr/>
        </p:nvSpPr>
        <p:spPr>
          <a:xfrm>
            <a:off x="1304575" y="4032240"/>
            <a:ext cx="4222166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Wat werkt beter: digitaal of op papier?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Welke vraagvorm werkt goed/slecht?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Wat vind je van de feedback?</a:t>
            </a:r>
          </a:p>
        </p:txBody>
      </p:sp>
    </p:spTree>
    <p:extLst>
      <p:ext uri="{BB962C8B-B14F-4D97-AF65-F5344CB8AC3E}">
        <p14:creationId xmlns:p14="http://schemas.microsoft.com/office/powerpoint/2010/main" val="274488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948106BF-DD62-4549-AB1F-CB1430672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5" y="165850"/>
            <a:ext cx="1966210" cy="84277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9A17E32-7B76-44E4-A3F5-8C0A1E834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0638" y="179139"/>
            <a:ext cx="8901112" cy="769732"/>
          </a:xfrm>
        </p:spPr>
        <p:txBody>
          <a:bodyPr>
            <a:normAutofit/>
          </a:bodyPr>
          <a:lstStyle/>
          <a:p>
            <a:r>
              <a:rPr lang="nl-NL" sz="4400">
                <a:latin typeface="Glypha LT Std" panose="02060503030505020204" pitchFamily="18" charset="0"/>
              </a:rPr>
              <a:t>Quantum in je huiskamer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23BF1CF-DD54-4D52-A880-B272133FC4BD}"/>
              </a:ext>
            </a:extLst>
          </p:cNvPr>
          <p:cNvSpPr txBox="1"/>
          <p:nvPr/>
        </p:nvSpPr>
        <p:spPr>
          <a:xfrm>
            <a:off x="2910442" y="626973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>
                <a:latin typeface="DIN Next LT Pro" panose="020B0503020203050203" pitchFamily="34" charset="0"/>
              </a:rPr>
              <a:t>thiememeulenhoff.nl/natuurkunde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7632B67-485A-46F4-A999-E08D83797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599" y="218938"/>
            <a:ext cx="2547236" cy="65777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093881B-BBBC-F317-F657-AC889EFC4103}"/>
              </a:ext>
            </a:extLst>
          </p:cNvPr>
          <p:cNvSpPr txBox="1"/>
          <p:nvPr/>
        </p:nvSpPr>
        <p:spPr>
          <a:xfrm>
            <a:off x="953233" y="1307122"/>
            <a:ext cx="10195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err="1"/>
              <a:t>Aanpassingen</a:t>
            </a:r>
            <a:r>
              <a:rPr lang="en-US" sz="2800" b="1"/>
              <a:t> syllabus 2025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2DE2092D-2257-4E85-6022-F216E056DAF0}"/>
                  </a:ext>
                </a:extLst>
              </p:cNvPr>
              <p:cNvSpPr txBox="1"/>
              <p:nvPr/>
            </p:nvSpPr>
            <p:spPr>
              <a:xfrm>
                <a:off x="953233" y="2128840"/>
                <a:ext cx="4938912" cy="3948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Geschrapt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NL" sz="2400"/>
                  <a:t>Foto-elektrisch effect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NL" sz="24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Impuls:  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nl-NL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num>
                      <m:den>
                        <m:r>
                          <a:rPr lang="nl-NL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𝑚𝑣</m:t>
                        </m:r>
                      </m:den>
                    </m:f>
                  </m:oMath>
                </a14:m>
                <a:r>
                  <a:rPr lang="nl-NL" sz="24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NL" sz="24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nl-NL" sz="24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ans op tunneling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NL" sz="24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Heisenberg geschrapt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NL" sz="24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nl-NL" sz="24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olf-deeltje-dualiteit beperkt tot</a:t>
                </a:r>
                <a:r>
                  <a:rPr lang="nl-NL" sz="24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het niet tegelijkertijd kunnen praten over golfgedrag en deeltjesgedrag.</a:t>
                </a:r>
              </a:p>
              <a:p>
                <a:endParaRPr lang="en-US" sz="2400"/>
              </a:p>
            </p:txBody>
          </p:sp>
        </mc:Choice>
        <mc:Fallback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2DE2092D-2257-4E85-6022-F216E056D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233" y="2128840"/>
                <a:ext cx="4938912" cy="3948260"/>
              </a:xfrm>
              <a:prstGeom prst="rect">
                <a:avLst/>
              </a:prstGeom>
              <a:blipFill>
                <a:blip r:embed="rId4"/>
                <a:stretch>
                  <a:fillRect l="-1850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kstvak 4">
            <a:extLst>
              <a:ext uri="{FF2B5EF4-FFF2-40B4-BE49-F238E27FC236}">
                <a16:creationId xmlns:a16="http://schemas.microsoft.com/office/drawing/2014/main" id="{A7B9A7B8-AFE5-DCC0-5019-D4C664CE21AD}"/>
              </a:ext>
            </a:extLst>
          </p:cNvPr>
          <p:cNvSpPr txBox="1"/>
          <p:nvPr/>
        </p:nvSpPr>
        <p:spPr>
          <a:xfrm>
            <a:off x="6299857" y="2128840"/>
            <a:ext cx="475500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Toegevoegd</a:t>
            </a:r>
            <a:r>
              <a:rPr lang="nl-NL" sz="24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Tralie, diffractie kristalroosters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U</a:t>
            </a:r>
            <a:r>
              <a:rPr lang="nl-NL" sz="24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itsluitingsprincipe van Pauli, elektronspin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Energieput: één-dimensionaal (on)eindig diep</a:t>
            </a:r>
            <a:endParaRPr lang="nl-NL" sz="24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M</a:t>
            </a:r>
            <a:r>
              <a:rPr lang="nl-NL" sz="24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etalen, halfgeleiders, isolatoren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Band Gap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Elektronische componenten (NTC, LDR, zonnecel)</a:t>
            </a:r>
            <a:endParaRPr lang="nl-NL" sz="2400">
              <a:solidFill>
                <a:srgbClr val="000000"/>
              </a:solidFill>
              <a:effectLst/>
              <a:latin typeface="Symbol" panose="05050102010706020507" pitchFamily="18" charset="2"/>
              <a:ea typeface="Calibri" panose="020F0502020204030204" pitchFamily="34" charset="0"/>
              <a:cs typeface="Symbol" panose="05050102010706020507" pitchFamily="18" charset="2"/>
            </a:endParaRP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997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948106BF-DD62-4549-AB1F-CB1430672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5" y="165850"/>
            <a:ext cx="1966210" cy="84277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9A17E32-7B76-44E4-A3F5-8C0A1E834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0638" y="179139"/>
            <a:ext cx="8901112" cy="769732"/>
          </a:xfrm>
        </p:spPr>
        <p:txBody>
          <a:bodyPr>
            <a:normAutofit/>
          </a:bodyPr>
          <a:lstStyle/>
          <a:p>
            <a:r>
              <a:rPr lang="nl-NL" sz="4400">
                <a:latin typeface="Glypha LT Std" panose="02060503030505020204" pitchFamily="18" charset="0"/>
              </a:rPr>
              <a:t>Quantum in je huiskamer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23BF1CF-DD54-4D52-A880-B272133FC4BD}"/>
              </a:ext>
            </a:extLst>
          </p:cNvPr>
          <p:cNvSpPr txBox="1"/>
          <p:nvPr/>
        </p:nvSpPr>
        <p:spPr>
          <a:xfrm>
            <a:off x="2910442" y="626973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>
                <a:latin typeface="DIN Next LT Pro" panose="020B0503020203050203" pitchFamily="34" charset="0"/>
              </a:rPr>
              <a:t>thiememeulenhoff.nl/natuurkunde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7632B67-485A-46F4-A999-E08D83797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599" y="218938"/>
            <a:ext cx="2547236" cy="65777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093881B-BBBC-F317-F657-AC889EFC4103}"/>
              </a:ext>
            </a:extLst>
          </p:cNvPr>
          <p:cNvSpPr txBox="1"/>
          <p:nvPr/>
        </p:nvSpPr>
        <p:spPr>
          <a:xfrm>
            <a:off x="953233" y="1307122"/>
            <a:ext cx="10195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err="1"/>
              <a:t>Aanpassingen</a:t>
            </a:r>
            <a:r>
              <a:rPr lang="en-US" sz="2800" b="1"/>
              <a:t> syllabus 2025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DE2092D-2257-4E85-6022-F216E056DAF0}"/>
              </a:ext>
            </a:extLst>
          </p:cNvPr>
          <p:cNvSpPr txBox="1"/>
          <p:nvPr/>
        </p:nvSpPr>
        <p:spPr>
          <a:xfrm>
            <a:off x="953233" y="2128840"/>
            <a:ext cx="493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Opbouw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Deeltjesgedrag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Golfgedrag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Gebonden materiedeeltje</a:t>
            </a:r>
            <a:endParaRPr lang="nl-NL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Metalen en halfgeleiders</a:t>
            </a:r>
          </a:p>
          <a:p>
            <a:r>
              <a:rPr lang="nl-NL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/>
          </a:p>
          <a:p>
            <a:endParaRPr lang="en-US"/>
          </a:p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AC15933-037F-D0A0-70BE-C199F2E85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892" y="2188593"/>
            <a:ext cx="4328720" cy="352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74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948106BF-DD62-4549-AB1F-CB1430672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5" y="165850"/>
            <a:ext cx="1966210" cy="84277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9A17E32-7B76-44E4-A3F5-8C0A1E834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0638" y="179139"/>
            <a:ext cx="8901112" cy="769732"/>
          </a:xfrm>
        </p:spPr>
        <p:txBody>
          <a:bodyPr>
            <a:normAutofit/>
          </a:bodyPr>
          <a:lstStyle/>
          <a:p>
            <a:r>
              <a:rPr lang="nl-NL" sz="4400">
                <a:latin typeface="Glypha LT Std" panose="02060503030505020204" pitchFamily="18" charset="0"/>
              </a:rPr>
              <a:t>Quantum in je huiskamer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23BF1CF-DD54-4D52-A880-B272133FC4BD}"/>
              </a:ext>
            </a:extLst>
          </p:cNvPr>
          <p:cNvSpPr txBox="1"/>
          <p:nvPr/>
        </p:nvSpPr>
        <p:spPr>
          <a:xfrm>
            <a:off x="2910442" y="626973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>
                <a:latin typeface="DIN Next LT Pro" panose="020B0503020203050203" pitchFamily="34" charset="0"/>
              </a:rPr>
              <a:t>thiememeulenhoff.nl/natuurkunde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7632B67-485A-46F4-A999-E08D83797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599" y="218938"/>
            <a:ext cx="2547236" cy="65777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093881B-BBBC-F317-F657-AC889EFC4103}"/>
              </a:ext>
            </a:extLst>
          </p:cNvPr>
          <p:cNvSpPr txBox="1"/>
          <p:nvPr/>
        </p:nvSpPr>
        <p:spPr>
          <a:xfrm>
            <a:off x="953233" y="1307122"/>
            <a:ext cx="10195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Deeltjesgedrag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DE2092D-2257-4E85-6022-F216E056DAF0}"/>
              </a:ext>
            </a:extLst>
          </p:cNvPr>
          <p:cNvSpPr txBox="1"/>
          <p:nvPr/>
        </p:nvSpPr>
        <p:spPr>
          <a:xfrm>
            <a:off x="953233" y="2128840"/>
            <a:ext cx="493891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Inhoud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Energie van fotonen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nl-NL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ndeelbaar, </a:t>
            </a: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FE-effect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l-NL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Quantumrevolutie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Fotonen kunnen botsen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Deeltjesgedrag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Energie materiedeeltjes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Deeltjesversneller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Elektron in H-atoom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Energieniveaus waterstof (-13,6 eV)</a:t>
            </a:r>
            <a:endParaRPr lang="nl-NL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/>
              <a:t> </a:t>
            </a:r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75587B5-E564-ACF5-16C8-72EAC8338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281" y="1123512"/>
            <a:ext cx="4110460" cy="5146218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0D8C4A85-9407-2F1C-6513-D846CE818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4219" y="3806783"/>
            <a:ext cx="5191850" cy="2324424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CE2D8F09-67A7-F46F-45BB-F0E0100243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0718" y="1098564"/>
            <a:ext cx="3229426" cy="2486372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308B3029-D842-C9FA-6E20-B48900D167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3506" y="1294093"/>
            <a:ext cx="3200847" cy="1400370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7AB72A95-EB8D-5AD5-E2BA-B27197CCB8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6094" y="2754797"/>
            <a:ext cx="3277057" cy="1952898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8B205C5E-C67C-14E7-2411-0F8AF4CFE3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34511" y="5093620"/>
            <a:ext cx="3277057" cy="131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1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948106BF-DD62-4549-AB1F-CB1430672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5" y="165850"/>
            <a:ext cx="1966210" cy="84277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9A17E32-7B76-44E4-A3F5-8C0A1E834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0638" y="179139"/>
            <a:ext cx="8901112" cy="769732"/>
          </a:xfrm>
        </p:spPr>
        <p:txBody>
          <a:bodyPr>
            <a:normAutofit/>
          </a:bodyPr>
          <a:lstStyle/>
          <a:p>
            <a:r>
              <a:rPr lang="nl-NL" sz="4400">
                <a:latin typeface="Glypha LT Std" panose="02060503030505020204" pitchFamily="18" charset="0"/>
              </a:rPr>
              <a:t>Quantum in je huiskamer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23BF1CF-DD54-4D52-A880-B272133FC4BD}"/>
              </a:ext>
            </a:extLst>
          </p:cNvPr>
          <p:cNvSpPr txBox="1"/>
          <p:nvPr/>
        </p:nvSpPr>
        <p:spPr>
          <a:xfrm>
            <a:off x="2910442" y="626973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>
                <a:latin typeface="DIN Next LT Pro" panose="020B0503020203050203" pitchFamily="34" charset="0"/>
              </a:rPr>
              <a:t>thiememeulenhoff.nl/natuurkunde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7632B67-485A-46F4-A999-E08D83797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599" y="218938"/>
            <a:ext cx="2547236" cy="65777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093881B-BBBC-F317-F657-AC889EFC4103}"/>
              </a:ext>
            </a:extLst>
          </p:cNvPr>
          <p:cNvSpPr txBox="1"/>
          <p:nvPr/>
        </p:nvSpPr>
        <p:spPr>
          <a:xfrm>
            <a:off x="953233" y="1307122"/>
            <a:ext cx="10195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Deeltjesgedrag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DE2092D-2257-4E85-6022-F216E056DAF0}"/>
              </a:ext>
            </a:extLst>
          </p:cNvPr>
          <p:cNvSpPr txBox="1"/>
          <p:nvPr/>
        </p:nvSpPr>
        <p:spPr>
          <a:xfrm>
            <a:off x="953233" y="2128840"/>
            <a:ext cx="493891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Inhoud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Energie van fotonen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nl-NL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ndeelbaar, </a:t>
            </a: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FE-effect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l-NL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Quantumrevolutie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Fotonen kunnen botsen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Deeltjesgedrag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Energie materiedeeltjes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Deeltjesversneller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Elektron in H-atoom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Energieniveaus waterstof (-13,6 eV)</a:t>
            </a:r>
            <a:endParaRPr lang="nl-NL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/>
              <a:t> </a:t>
            </a:r>
            <a:endParaRPr lang="nl-NL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4BDB7823-E907-4C09-0547-56A621FDE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1551" y="1942703"/>
            <a:ext cx="5196793" cy="2607644"/>
          </a:xfrm>
          <a:prstGeom prst="rect">
            <a:avLst/>
          </a:prstGeom>
        </p:spPr>
      </p:pic>
      <p:grpSp>
        <p:nvGrpSpPr>
          <p:cNvPr id="16" name="Groep 15">
            <a:extLst>
              <a:ext uri="{FF2B5EF4-FFF2-40B4-BE49-F238E27FC236}">
                <a16:creationId xmlns:a16="http://schemas.microsoft.com/office/drawing/2014/main" id="{4A80F6EB-BA68-5BAA-9CB8-8ADED53D5055}"/>
              </a:ext>
            </a:extLst>
          </p:cNvPr>
          <p:cNvGrpSpPr/>
          <p:nvPr/>
        </p:nvGrpSpPr>
        <p:grpSpPr>
          <a:xfrm>
            <a:off x="6070555" y="988670"/>
            <a:ext cx="5773270" cy="5261106"/>
            <a:chOff x="5979459" y="1008624"/>
            <a:chExt cx="5773270" cy="5261106"/>
          </a:xfrm>
        </p:grpSpPr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7FD73DF7-19A1-A4A8-3FA2-96DDEE8A586D}"/>
                </a:ext>
              </a:extLst>
            </p:cNvPr>
            <p:cNvSpPr/>
            <p:nvPr/>
          </p:nvSpPr>
          <p:spPr>
            <a:xfrm>
              <a:off x="5979459" y="1008624"/>
              <a:ext cx="5773270" cy="52611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8198255E-1891-7FB4-8C29-F0BE36491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88581" y="1195666"/>
              <a:ext cx="2673814" cy="2455047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C2B319E6-5CBE-E825-4CA8-EBCFCE50A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10842" y="3921571"/>
              <a:ext cx="5495365" cy="2148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87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948106BF-DD62-4549-AB1F-CB1430672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5" y="165850"/>
            <a:ext cx="1966210" cy="84277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9A17E32-7B76-44E4-A3F5-8C0A1E834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0638" y="179139"/>
            <a:ext cx="8901112" cy="769732"/>
          </a:xfrm>
        </p:spPr>
        <p:txBody>
          <a:bodyPr>
            <a:normAutofit/>
          </a:bodyPr>
          <a:lstStyle/>
          <a:p>
            <a:r>
              <a:rPr lang="nl-NL" sz="4400">
                <a:latin typeface="Glypha LT Std" panose="02060503030505020204" pitchFamily="18" charset="0"/>
              </a:rPr>
              <a:t>Quantum in je huiskamer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23BF1CF-DD54-4D52-A880-B272133FC4BD}"/>
              </a:ext>
            </a:extLst>
          </p:cNvPr>
          <p:cNvSpPr txBox="1"/>
          <p:nvPr/>
        </p:nvSpPr>
        <p:spPr>
          <a:xfrm>
            <a:off x="2910442" y="626973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>
                <a:latin typeface="DIN Next LT Pro" panose="020B0503020203050203" pitchFamily="34" charset="0"/>
              </a:rPr>
              <a:t>thiememeulenhoff.nl/natuurkunde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7632B67-485A-46F4-A999-E08D83797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599" y="218938"/>
            <a:ext cx="2547236" cy="65777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093881B-BBBC-F317-F657-AC889EFC4103}"/>
              </a:ext>
            </a:extLst>
          </p:cNvPr>
          <p:cNvSpPr txBox="1"/>
          <p:nvPr/>
        </p:nvSpPr>
        <p:spPr>
          <a:xfrm>
            <a:off x="953233" y="1307122"/>
            <a:ext cx="10195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Golfgedrag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DE2092D-2257-4E85-6022-F216E056DAF0}"/>
              </a:ext>
            </a:extLst>
          </p:cNvPr>
          <p:cNvSpPr txBox="1"/>
          <p:nvPr/>
        </p:nvSpPr>
        <p:spPr>
          <a:xfrm>
            <a:off x="953233" y="2128840"/>
            <a:ext cx="49389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Inhoud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Interferentie dubbelspleet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Bij water, geluid en licht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l-NL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Ook bij elektronen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Buiging en tralie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Diffractie kristalrooster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Golf en/of deeltje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Interpretatie dubbelspleet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Quantumrevolutie: toeval</a:t>
            </a:r>
            <a:r>
              <a:rPr lang="en-US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97300CC-4CFE-F80D-DF2C-697915CF3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145" y="988670"/>
            <a:ext cx="4140000" cy="5232226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2F066E1C-2626-4F7D-76C0-B9A247E4E5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0025" y="988670"/>
            <a:ext cx="4197946" cy="5281060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3AA3A78D-3E17-A4D5-0D2C-2202B36FE7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0327" y="980247"/>
            <a:ext cx="4149510" cy="5252545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12BC701D-2BC7-823F-3129-648993E6CC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7971" y="987407"/>
            <a:ext cx="4140000" cy="525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3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948106BF-DD62-4549-AB1F-CB1430672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5" y="165850"/>
            <a:ext cx="1966210" cy="84277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9A17E32-7B76-44E4-A3F5-8C0A1E834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0638" y="179139"/>
            <a:ext cx="8901112" cy="769732"/>
          </a:xfrm>
        </p:spPr>
        <p:txBody>
          <a:bodyPr>
            <a:normAutofit/>
          </a:bodyPr>
          <a:lstStyle/>
          <a:p>
            <a:r>
              <a:rPr lang="nl-NL" sz="4400">
                <a:latin typeface="Glypha LT Std" panose="02060503030505020204" pitchFamily="18" charset="0"/>
              </a:rPr>
              <a:t>Quantum in je huiskamer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23BF1CF-DD54-4D52-A880-B272133FC4BD}"/>
              </a:ext>
            </a:extLst>
          </p:cNvPr>
          <p:cNvSpPr txBox="1"/>
          <p:nvPr/>
        </p:nvSpPr>
        <p:spPr>
          <a:xfrm>
            <a:off x="2910442" y="626973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>
                <a:latin typeface="DIN Next LT Pro" panose="020B0503020203050203" pitchFamily="34" charset="0"/>
              </a:rPr>
              <a:t>thiememeulenhoff.nl/natuurkunde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7632B67-485A-46F4-A999-E08D83797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599" y="218938"/>
            <a:ext cx="2547236" cy="65777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093881B-BBBC-F317-F657-AC889EFC4103}"/>
              </a:ext>
            </a:extLst>
          </p:cNvPr>
          <p:cNvSpPr txBox="1"/>
          <p:nvPr/>
        </p:nvSpPr>
        <p:spPr>
          <a:xfrm>
            <a:off x="953233" y="1307122"/>
            <a:ext cx="10195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Gebonden deeltjes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2DE2092D-2257-4E85-6022-F216E056DAF0}"/>
                  </a:ext>
                </a:extLst>
              </p:cNvPr>
              <p:cNvSpPr txBox="1"/>
              <p:nvPr/>
            </p:nvSpPr>
            <p:spPr>
              <a:xfrm>
                <a:off x="953232" y="2128840"/>
                <a:ext cx="5035191" cy="3881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Inhoud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NL" sz="2400"/>
                  <a:t>Energieputten</a:t>
                </a:r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nl-NL" sz="24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Waterstof</a:t>
                </a:r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nl-NL" sz="24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Oneindig diep, ééndimensionaal</a:t>
                </a:r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nl-NL" sz="24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Eindig diep, ééndimensionaal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NL" sz="24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Formules bij energieputten</a:t>
                </a:r>
                <a:endParaRPr lang="nl-NL" sz="2400"/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24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nl-NL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13,6 </m:t>
                        </m:r>
                        <m:d>
                          <m:dPr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 sz="2400" b="0" i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eV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24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nl-NL" sz="24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nl-NL" sz="24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nl-NL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24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nl-NL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24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nl-NL" sz="24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nl-NL" sz="24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nl-NL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nl-NL" sz="24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2DE2092D-2257-4E85-6022-F216E056D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232" y="2128840"/>
                <a:ext cx="5035191" cy="3881575"/>
              </a:xfrm>
              <a:prstGeom prst="rect">
                <a:avLst/>
              </a:prstGeom>
              <a:blipFill>
                <a:blip r:embed="rId4"/>
                <a:stretch>
                  <a:fillRect l="-1816" t="-1256" r="-484" b="-2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Afbeelding 10">
            <a:extLst>
              <a:ext uri="{FF2B5EF4-FFF2-40B4-BE49-F238E27FC236}">
                <a16:creationId xmlns:a16="http://schemas.microsoft.com/office/drawing/2014/main" id="{F0477A96-8871-CD3E-A9A6-24BE28D6DB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020"/>
          <a:stretch/>
        </p:blipFill>
        <p:spPr>
          <a:xfrm>
            <a:off x="7285914" y="1102297"/>
            <a:ext cx="4320000" cy="503777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AAC58A2B-30C2-EDB6-CEBE-2332F6EA36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3579" y="1086795"/>
            <a:ext cx="4086671" cy="518293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12A7EE20-22E0-ECE5-B3FB-2022E78EE3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9914" y="1114796"/>
            <a:ext cx="4086000" cy="517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4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948106BF-DD62-4549-AB1F-CB1430672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5" y="165850"/>
            <a:ext cx="1966210" cy="84277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9A17E32-7B76-44E4-A3F5-8C0A1E834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0638" y="179139"/>
            <a:ext cx="8901112" cy="769732"/>
          </a:xfrm>
        </p:spPr>
        <p:txBody>
          <a:bodyPr>
            <a:normAutofit/>
          </a:bodyPr>
          <a:lstStyle/>
          <a:p>
            <a:r>
              <a:rPr lang="nl-NL" sz="4400">
                <a:latin typeface="Glypha LT Std" panose="02060503030505020204" pitchFamily="18" charset="0"/>
              </a:rPr>
              <a:t>Quantum in je huiskamer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23BF1CF-DD54-4D52-A880-B272133FC4BD}"/>
              </a:ext>
            </a:extLst>
          </p:cNvPr>
          <p:cNvSpPr txBox="1"/>
          <p:nvPr/>
        </p:nvSpPr>
        <p:spPr>
          <a:xfrm>
            <a:off x="2910442" y="626973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>
                <a:latin typeface="DIN Next LT Pro" panose="020B0503020203050203" pitchFamily="34" charset="0"/>
              </a:rPr>
              <a:t>thiememeulenhoff.nl/natuurkunde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7632B67-485A-46F4-A999-E08D83797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599" y="218938"/>
            <a:ext cx="2547236" cy="65777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093881B-BBBC-F317-F657-AC889EFC4103}"/>
              </a:ext>
            </a:extLst>
          </p:cNvPr>
          <p:cNvSpPr txBox="1"/>
          <p:nvPr/>
        </p:nvSpPr>
        <p:spPr>
          <a:xfrm>
            <a:off x="953233" y="1307122"/>
            <a:ext cx="10195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Metalen en halfgeleiders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DE2092D-2257-4E85-6022-F216E056DAF0}"/>
              </a:ext>
            </a:extLst>
          </p:cNvPr>
          <p:cNvSpPr txBox="1"/>
          <p:nvPr/>
        </p:nvSpPr>
        <p:spPr>
          <a:xfrm>
            <a:off x="953232" y="2128840"/>
            <a:ext cx="50351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Inhoud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Metaalrooster als energieput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Energiebanden en band gap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Isolatoren en halfgeleiders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NTC en LDR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Elektrische componenten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Zonnecellen en band gap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n-type en p-type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Ledlampjes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l-NL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Quantumdots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A42AAD7-787E-5C4C-7C86-1B6EE4100B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350"/>
          <a:stretch/>
        </p:blipFill>
        <p:spPr>
          <a:xfrm>
            <a:off x="6096000" y="1175215"/>
            <a:ext cx="4320000" cy="502765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695CF55-75ED-AAE3-753C-8154966ED9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4557" y="1158362"/>
            <a:ext cx="3966831" cy="503264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E848AC08-F535-CC80-A50D-65B5E14EC8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0939" y="1158362"/>
            <a:ext cx="4365061" cy="5120285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FFC8C6BF-85FB-E66A-55BD-2110FA10CC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7271" y="1169322"/>
            <a:ext cx="4034117" cy="5039444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7D2CD7D-7C60-744A-D835-FD91C138BC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0939" y="1169322"/>
            <a:ext cx="4320000" cy="510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1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948106BF-DD62-4549-AB1F-CB1430672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5" y="165850"/>
            <a:ext cx="1966210" cy="84277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9A17E32-7B76-44E4-A3F5-8C0A1E834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0638" y="179139"/>
            <a:ext cx="8901112" cy="769732"/>
          </a:xfrm>
        </p:spPr>
        <p:txBody>
          <a:bodyPr>
            <a:normAutofit/>
          </a:bodyPr>
          <a:lstStyle/>
          <a:p>
            <a:r>
              <a:rPr lang="nl-NL" sz="4400">
                <a:latin typeface="Glypha LT Std" panose="02060503030505020204" pitchFamily="18" charset="0"/>
              </a:rPr>
              <a:t>Quantum in je huiskamer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23BF1CF-DD54-4D52-A880-B272133FC4BD}"/>
              </a:ext>
            </a:extLst>
          </p:cNvPr>
          <p:cNvSpPr txBox="1"/>
          <p:nvPr/>
        </p:nvSpPr>
        <p:spPr>
          <a:xfrm>
            <a:off x="2910442" y="626973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>
                <a:latin typeface="DIN Next LT Pro" panose="020B0503020203050203" pitchFamily="34" charset="0"/>
              </a:rPr>
              <a:t>thiememeulenhoff.nl/natuurkunde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7632B67-485A-46F4-A999-E08D83797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599" y="218938"/>
            <a:ext cx="2547236" cy="65777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093881B-BBBC-F317-F657-AC889EFC4103}"/>
              </a:ext>
            </a:extLst>
          </p:cNvPr>
          <p:cNvSpPr txBox="1"/>
          <p:nvPr/>
        </p:nvSpPr>
        <p:spPr>
          <a:xfrm>
            <a:off x="953233" y="1307122"/>
            <a:ext cx="10195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Digitale leeromgeving - eDition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DE2092D-2257-4E85-6022-F216E056DAF0}"/>
              </a:ext>
            </a:extLst>
          </p:cNvPr>
          <p:cNvSpPr txBox="1"/>
          <p:nvPr/>
        </p:nvSpPr>
        <p:spPr>
          <a:xfrm>
            <a:off x="953231" y="2128840"/>
            <a:ext cx="5035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Start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Begrijpen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Oefenen A en 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Zelftoets 1 en 2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CAE658F-80BD-E9DC-A325-4DF93A693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949" y="2020782"/>
            <a:ext cx="6216909" cy="406941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7B0CAA4-76BF-7FD3-147C-2FE16C887D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7434" y="2376507"/>
            <a:ext cx="6131859" cy="373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8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TM huisstijl final">
      <a:dk1>
        <a:sysClr val="windowText" lastClr="000000"/>
      </a:dk1>
      <a:lt1>
        <a:sysClr val="window" lastClr="FFFFFF"/>
      </a:lt1>
      <a:dk2>
        <a:srgbClr val="C9C5BC"/>
      </a:dk2>
      <a:lt2>
        <a:srgbClr val="E7E6E6"/>
      </a:lt2>
      <a:accent1>
        <a:srgbClr val="0090D4"/>
      </a:accent1>
      <a:accent2>
        <a:srgbClr val="97BE0D"/>
      </a:accent2>
      <a:accent3>
        <a:srgbClr val="F1F0EB"/>
      </a:accent3>
      <a:accent4>
        <a:srgbClr val="E3004F"/>
      </a:accent4>
      <a:accent5>
        <a:srgbClr val="CC071E"/>
      </a:accent5>
      <a:accent6>
        <a:srgbClr val="F29400"/>
      </a:accent6>
      <a:hlink>
        <a:srgbClr val="00378B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Kantoorthema</vt:lpstr>
      <vt:lpstr>Quantum in je huiskamer</vt:lpstr>
      <vt:lpstr>Quantum in je huiskamer</vt:lpstr>
      <vt:lpstr>Quantum in je huiskamer</vt:lpstr>
      <vt:lpstr>Quantum in je huiskamer</vt:lpstr>
      <vt:lpstr>Quantum in je huiskamer</vt:lpstr>
      <vt:lpstr>Quantum in je huiskamer</vt:lpstr>
      <vt:lpstr>Quantum in je huiskamer</vt:lpstr>
      <vt:lpstr>Quantum in je huiskamer</vt:lpstr>
      <vt:lpstr>Quantum in je huiskamer</vt:lpstr>
      <vt:lpstr>Quantum in je huiskamer</vt:lpstr>
      <vt:lpstr>Quantum in je huiskamer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Natuurkunde methodes  havo / vwo bovenbouw</dc:title>
  <dc:creator>Haan, Sjanne de</dc:creator>
  <cp:revision>1</cp:revision>
  <dcterms:created xsi:type="dcterms:W3CDTF">2018-12-12T16:43:57Z</dcterms:created>
  <dcterms:modified xsi:type="dcterms:W3CDTF">2023-12-13T08:51:42Z</dcterms:modified>
</cp:coreProperties>
</file>